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6"/>
  </p:notesMasterIdLst>
  <p:sldIdLst>
    <p:sldId id="1117" r:id="rId8"/>
    <p:sldId id="1116" r:id="rId9"/>
    <p:sldId id="1526" r:id="rId10"/>
    <p:sldId id="1527" r:id="rId11"/>
    <p:sldId id="1528" r:id="rId12"/>
    <p:sldId id="1495" r:id="rId13"/>
    <p:sldId id="1529" r:id="rId14"/>
    <p:sldId id="1564" r:id="rId15"/>
    <p:sldId id="1498" r:id="rId16"/>
    <p:sldId id="1397" r:id="rId17"/>
    <p:sldId id="1518" r:id="rId18"/>
    <p:sldId id="1418" r:id="rId19"/>
    <p:sldId id="1497" r:id="rId20"/>
    <p:sldId id="1357" r:id="rId21"/>
    <p:sldId id="1417" r:id="rId22"/>
    <p:sldId id="281" r:id="rId23"/>
    <p:sldId id="1521" r:id="rId24"/>
    <p:sldId id="1517" r:id="rId25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26"/>
            <p14:sldId id="1527"/>
            <p14:sldId id="1528"/>
            <p14:sldId id="1495"/>
            <p14:sldId id="1529"/>
            <p14:sldId id="1564"/>
            <p14:sldId id="1498"/>
            <p14:sldId id="1397"/>
            <p14:sldId id="1518"/>
            <p14:sldId id="1418"/>
            <p14:sldId id="1497"/>
            <p14:sldId id="1357"/>
            <p14:sldId id="1417"/>
            <p14:sldId id="281"/>
            <p14:sldId id="1521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D0F64056-D571-45A0-B243-7C2DB5D1565D}"/>
    <pc:docChg chg="undo custSel addSld delSld modSld sldOrd modSection">
      <pc:chgData name="Drgona, Jan" userId="8107277a-43fb-42e1-8aa0-684adf187181" providerId="ADAL" clId="{D0F64056-D571-45A0-B243-7C2DB5D1565D}" dt="2023-04-20T13:46:50.874" v="437" actId="20577"/>
      <pc:docMkLst>
        <pc:docMk/>
      </pc:docMkLst>
      <pc:sldChg chg="del">
        <pc:chgData name="Drgona, Jan" userId="8107277a-43fb-42e1-8aa0-684adf187181" providerId="ADAL" clId="{D0F64056-D571-45A0-B243-7C2DB5D1565D}" dt="2023-04-19T22:52:49.061" v="52" actId="47"/>
        <pc:sldMkLst>
          <pc:docMk/>
          <pc:sldMk cId="1244961172" sldId="273"/>
        </pc:sldMkLst>
      </pc:sldChg>
      <pc:sldChg chg="modSp add mod">
        <pc:chgData name="Drgona, Jan" userId="8107277a-43fb-42e1-8aa0-684adf187181" providerId="ADAL" clId="{D0F64056-D571-45A0-B243-7C2DB5D1565D}" dt="2023-04-19T23:17:32.639" v="389" actId="403"/>
        <pc:sldMkLst>
          <pc:docMk/>
          <pc:sldMk cId="1165423220" sldId="281"/>
        </pc:sldMkLst>
        <pc:spChg chg="mod">
          <ac:chgData name="Drgona, Jan" userId="8107277a-43fb-42e1-8aa0-684adf187181" providerId="ADAL" clId="{D0F64056-D571-45A0-B243-7C2DB5D1565D}" dt="2023-04-19T23:17:32.639" v="389" actId="403"/>
          <ac:spMkLst>
            <pc:docMk/>
            <pc:sldMk cId="1165423220" sldId="281"/>
            <ac:spMk id="10" creationId="{744AEE57-C02C-EB4D-AB40-30C4CF48047A}"/>
          </ac:spMkLst>
        </pc:spChg>
      </pc:sldChg>
      <pc:sldChg chg="mod ord modShow">
        <pc:chgData name="Drgona, Jan" userId="8107277a-43fb-42e1-8aa0-684adf187181" providerId="ADAL" clId="{D0F64056-D571-45A0-B243-7C2DB5D1565D}" dt="2023-04-19T23:15:58.622" v="387"/>
        <pc:sldMkLst>
          <pc:docMk/>
          <pc:sldMk cId="4100954950" sldId="900"/>
        </pc:sldMkLst>
      </pc:sldChg>
      <pc:sldChg chg="modSp mod">
        <pc:chgData name="Drgona, Jan" userId="8107277a-43fb-42e1-8aa0-684adf187181" providerId="ADAL" clId="{D0F64056-D571-45A0-B243-7C2DB5D1565D}" dt="2023-04-20T13:23:47.117" v="416" actId="20577"/>
        <pc:sldMkLst>
          <pc:docMk/>
          <pc:sldMk cId="328018078" sldId="1116"/>
        </pc:sldMkLst>
        <pc:spChg chg="mod">
          <ac:chgData name="Drgona, Jan" userId="8107277a-43fb-42e1-8aa0-684adf187181" providerId="ADAL" clId="{D0F64056-D571-45A0-B243-7C2DB5D1565D}" dt="2023-04-19T22:46:20.273" v="12" actId="20577"/>
          <ac:spMkLst>
            <pc:docMk/>
            <pc:sldMk cId="328018078" sldId="1116"/>
            <ac:spMk id="2" creationId="{7F5FD97D-AD65-A14D-A584-DF7F474A1613}"/>
          </ac:spMkLst>
        </pc:spChg>
        <pc:spChg chg="mod">
          <ac:chgData name="Drgona, Jan" userId="8107277a-43fb-42e1-8aa0-684adf187181" providerId="ADAL" clId="{D0F64056-D571-45A0-B243-7C2DB5D1565D}" dt="2023-04-20T13:23:47.117" v="416" actId="20577"/>
          <ac:spMkLst>
            <pc:docMk/>
            <pc:sldMk cId="328018078" sldId="1116"/>
            <ac:spMk id="10" creationId="{D8FCF259-1334-3940-8D43-7E6D530433B1}"/>
          </ac:spMkLst>
        </pc:spChg>
      </pc:sldChg>
      <pc:sldChg chg="delSp modSp mod">
        <pc:chgData name="Drgona, Jan" userId="8107277a-43fb-42e1-8aa0-684adf187181" providerId="ADAL" clId="{D0F64056-D571-45A0-B243-7C2DB5D1565D}" dt="2023-04-20T01:42:53.974" v="393" actId="478"/>
        <pc:sldMkLst>
          <pc:docMk/>
          <pc:sldMk cId="1152154647" sldId="1117"/>
        </pc:sldMkLst>
        <pc:spChg chg="mod">
          <ac:chgData name="Drgona, Jan" userId="8107277a-43fb-42e1-8aa0-684adf187181" providerId="ADAL" clId="{D0F64056-D571-45A0-B243-7C2DB5D1565D}" dt="2023-04-19T23:05:24.286" v="24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0F64056-D571-45A0-B243-7C2DB5D1565D}" dt="2023-04-20T01:39:28.231" v="39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0F64056-D571-45A0-B243-7C2DB5D1565D}" dt="2023-04-19T23:04:14.898" v="234" actId="20577"/>
          <ac:spMkLst>
            <pc:docMk/>
            <pc:sldMk cId="1152154647" sldId="1117"/>
            <ac:spMk id="13" creationId="{287B4DED-D644-4A84-BE35-448A62CEC19C}"/>
          </ac:spMkLst>
        </pc:spChg>
        <pc:picChg chg="del">
          <ac:chgData name="Drgona, Jan" userId="8107277a-43fb-42e1-8aa0-684adf187181" providerId="ADAL" clId="{D0F64056-D571-45A0-B243-7C2DB5D1565D}" dt="2023-04-20T01:42:53.974" v="393" actId="478"/>
          <ac:picMkLst>
            <pc:docMk/>
            <pc:sldMk cId="1152154647" sldId="1117"/>
            <ac:picMk id="10" creationId="{5F312B78-9AE5-9F40-A5C2-AD14D05EE733}"/>
          </ac:picMkLst>
        </pc:picChg>
      </pc:sldChg>
      <pc:sldChg chg="add del">
        <pc:chgData name="Drgona, Jan" userId="8107277a-43fb-42e1-8aa0-684adf187181" providerId="ADAL" clId="{D0F64056-D571-45A0-B243-7C2DB5D1565D}" dt="2023-04-19T22:56:43.637" v="76" actId="47"/>
        <pc:sldMkLst>
          <pc:docMk/>
          <pc:sldMk cId="2415648056" sldId="1138"/>
        </pc:sldMkLst>
      </pc:sldChg>
      <pc:sldChg chg="del">
        <pc:chgData name="Drgona, Jan" userId="8107277a-43fb-42e1-8aa0-684adf187181" providerId="ADAL" clId="{D0F64056-D571-45A0-B243-7C2DB5D1565D}" dt="2023-04-19T22:52:45.465" v="50" actId="47"/>
        <pc:sldMkLst>
          <pc:docMk/>
          <pc:sldMk cId="1309659687" sldId="1139"/>
        </pc:sldMkLst>
      </pc:sldChg>
      <pc:sldChg chg="delSp modSp mod">
        <pc:chgData name="Drgona, Jan" userId="8107277a-43fb-42e1-8aa0-684adf187181" providerId="ADAL" clId="{D0F64056-D571-45A0-B243-7C2DB5D1565D}" dt="2023-04-19T23:01:32.497" v="190" actId="14100"/>
        <pc:sldMkLst>
          <pc:docMk/>
          <pc:sldMk cId="651697254" sldId="1357"/>
        </pc:sldMkLst>
        <pc:spChg chg="mod">
          <ac:chgData name="Drgona, Jan" userId="8107277a-43fb-42e1-8aa0-684adf187181" providerId="ADAL" clId="{D0F64056-D571-45A0-B243-7C2DB5D1565D}" dt="2023-04-19T23:01:32.497" v="190" actId="14100"/>
          <ac:spMkLst>
            <pc:docMk/>
            <pc:sldMk cId="651697254" sldId="1357"/>
            <ac:spMk id="3" creationId="{C02DDCAC-DB40-42AA-84D5-1F56C162BF1B}"/>
          </ac:spMkLst>
        </pc:spChg>
        <pc:picChg chg="del">
          <ac:chgData name="Drgona, Jan" userId="8107277a-43fb-42e1-8aa0-684adf187181" providerId="ADAL" clId="{D0F64056-D571-45A0-B243-7C2DB5D1565D}" dt="2023-04-19T22:55:04.918" v="57" actId="478"/>
          <ac:picMkLst>
            <pc:docMk/>
            <pc:sldMk cId="651697254" sldId="1357"/>
            <ac:picMk id="12" creationId="{821BB4E6-FE66-4F0C-BDCC-0AA0C4ECE0D1}"/>
          </ac:picMkLst>
        </pc:picChg>
      </pc:sldChg>
      <pc:sldChg chg="add">
        <pc:chgData name="Drgona, Jan" userId="8107277a-43fb-42e1-8aa0-684adf187181" providerId="ADAL" clId="{D0F64056-D571-45A0-B243-7C2DB5D1565D}" dt="2023-04-19T23:15:14.319" v="384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4206595840" sldId="1406"/>
        </pc:sldMkLst>
      </pc:sldChg>
      <pc:sldChg chg="delSp modSp mod">
        <pc:chgData name="Drgona, Jan" userId="8107277a-43fb-42e1-8aa0-684adf187181" providerId="ADAL" clId="{D0F64056-D571-45A0-B243-7C2DB5D1565D}" dt="2023-04-20T13:46:50.874" v="437" actId="20577"/>
        <pc:sldMkLst>
          <pc:docMk/>
          <pc:sldMk cId="892426157" sldId="1417"/>
        </pc:sldMkLst>
        <pc:spChg chg="mod">
          <ac:chgData name="Drgona, Jan" userId="8107277a-43fb-42e1-8aa0-684adf187181" providerId="ADAL" clId="{D0F64056-D571-45A0-B243-7C2DB5D1565D}" dt="2023-04-19T23:01:43.019" v="191" actId="14100"/>
          <ac:spMkLst>
            <pc:docMk/>
            <pc:sldMk cId="892426157" sldId="1417"/>
            <ac:spMk id="2" creationId="{D22BFC1C-00D1-4843-95DB-A3E3087F3522}"/>
          </ac:spMkLst>
        </pc:spChg>
        <pc:spChg chg="mod">
          <ac:chgData name="Drgona, Jan" userId="8107277a-43fb-42e1-8aa0-684adf187181" providerId="ADAL" clId="{D0F64056-D571-45A0-B243-7C2DB5D1565D}" dt="2023-04-20T13:46:50.874" v="437" actId="20577"/>
          <ac:spMkLst>
            <pc:docMk/>
            <pc:sldMk cId="892426157" sldId="1417"/>
            <ac:spMk id="9" creationId="{689CEF46-5910-A149-828C-70DC8A672A64}"/>
          </ac:spMkLst>
        </pc:spChg>
        <pc:picChg chg="del mod">
          <ac:chgData name="Drgona, Jan" userId="8107277a-43fb-42e1-8aa0-684adf187181" providerId="ADAL" clId="{D0F64056-D571-45A0-B243-7C2DB5D1565D}" dt="2023-04-19T22:55:08.821" v="59" actId="478"/>
          <ac:picMkLst>
            <pc:docMk/>
            <pc:sldMk cId="892426157" sldId="1417"/>
            <ac:picMk id="15" creationId="{382853E4-015C-4A40-8EF2-711B47723A2A}"/>
          </ac:picMkLst>
        </pc:picChg>
      </pc:sldChg>
      <pc:sldChg chg="delSp modSp mod">
        <pc:chgData name="Drgona, Jan" userId="8107277a-43fb-42e1-8aa0-684adf187181" providerId="ADAL" clId="{D0F64056-D571-45A0-B243-7C2DB5D1565D}" dt="2023-04-19T23:01:12.815" v="189" actId="20577"/>
        <pc:sldMkLst>
          <pc:docMk/>
          <pc:sldMk cId="3773397961" sldId="1418"/>
        </pc:sldMkLst>
        <pc:spChg chg="mod">
          <ac:chgData name="Drgona, Jan" userId="8107277a-43fb-42e1-8aa0-684adf187181" providerId="ADAL" clId="{D0F64056-D571-45A0-B243-7C2DB5D1565D}" dt="2023-04-19T23:00:34.834" v="144" actId="14100"/>
          <ac:spMkLst>
            <pc:docMk/>
            <pc:sldMk cId="3773397961" sldId="1418"/>
            <ac:spMk id="3" creationId="{82900DBC-2E1F-46F6-8879-C780EF5D11E0}"/>
          </ac:spMkLst>
        </pc:spChg>
        <pc:spChg chg="mod">
          <ac:chgData name="Drgona, Jan" userId="8107277a-43fb-42e1-8aa0-684adf187181" providerId="ADAL" clId="{D0F64056-D571-45A0-B243-7C2DB5D1565D}" dt="2023-04-19T23:01:12.815" v="189" actId="20577"/>
          <ac:spMkLst>
            <pc:docMk/>
            <pc:sldMk cId="3773397961" sldId="1418"/>
            <ac:spMk id="19" creationId="{EC1AC20F-ACA2-4D34-AF23-26B0B676A76E}"/>
          </ac:spMkLst>
        </pc:spChg>
        <pc:picChg chg="del">
          <ac:chgData name="Drgona, Jan" userId="8107277a-43fb-42e1-8aa0-684adf187181" providerId="ADAL" clId="{D0F64056-D571-45A0-B243-7C2DB5D1565D}" dt="2023-04-19T22:59:54.565" v="121" actId="478"/>
          <ac:picMkLst>
            <pc:docMk/>
            <pc:sldMk cId="3773397961" sldId="1418"/>
            <ac:picMk id="8" creationId="{EF0CAD5B-DC6E-4BCE-8770-AAA1CE82E42C}"/>
          </ac:picMkLst>
        </pc:picChg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1027847982" sldId="1427"/>
        </pc:sldMkLst>
      </pc:sldChg>
      <pc:sldChg chg="del mod modShow">
        <pc:chgData name="Drgona, Jan" userId="8107277a-43fb-42e1-8aa0-684adf187181" providerId="ADAL" clId="{D0F64056-D571-45A0-B243-7C2DB5D1565D}" dt="2023-04-19T23:08:32.892" v="298" actId="47"/>
        <pc:sldMkLst>
          <pc:docMk/>
          <pc:sldMk cId="4106608496" sldId="1428"/>
        </pc:sldMkLst>
      </pc:sldChg>
      <pc:sldChg chg="del">
        <pc:chgData name="Drgona, Jan" userId="8107277a-43fb-42e1-8aa0-684adf187181" providerId="ADAL" clId="{D0F64056-D571-45A0-B243-7C2DB5D1565D}" dt="2023-04-19T22:47:35.718" v="13" actId="47"/>
        <pc:sldMkLst>
          <pc:docMk/>
          <pc:sldMk cId="2043156658" sldId="1492"/>
        </pc:sldMkLst>
      </pc:sldChg>
      <pc:sldChg chg="modSp mod">
        <pc:chgData name="Drgona, Jan" userId="8107277a-43fb-42e1-8aa0-684adf187181" providerId="ADAL" clId="{D0F64056-D571-45A0-B243-7C2DB5D1565D}" dt="2023-04-19T23:08:11.893" v="297" actId="20577"/>
        <pc:sldMkLst>
          <pc:docMk/>
          <pc:sldMk cId="302003084" sldId="1495"/>
        </pc:sldMkLst>
        <pc:spChg chg="mod">
          <ac:chgData name="Drgona, Jan" userId="8107277a-43fb-42e1-8aa0-684adf187181" providerId="ADAL" clId="{D0F64056-D571-45A0-B243-7C2DB5D1565D}" dt="2023-04-19T23:08:11.893" v="297" actId="20577"/>
          <ac:spMkLst>
            <pc:docMk/>
            <pc:sldMk cId="302003084" sldId="1495"/>
            <ac:spMk id="3" creationId="{99B10785-BD49-4DC7-9141-6CCB6345B596}"/>
          </ac:spMkLst>
        </pc:spChg>
      </pc:sldChg>
      <pc:sldChg chg="delSp modSp mod">
        <pc:chgData name="Drgona, Jan" userId="8107277a-43fb-42e1-8aa0-684adf187181" providerId="ADAL" clId="{D0F64056-D571-45A0-B243-7C2DB5D1565D}" dt="2023-04-19T23:01:05.470" v="186" actId="115"/>
        <pc:sldMkLst>
          <pc:docMk/>
          <pc:sldMk cId="3384362676" sldId="1497"/>
        </pc:sldMkLst>
        <pc:spChg chg="mod">
          <ac:chgData name="Drgona, Jan" userId="8107277a-43fb-42e1-8aa0-684adf187181" providerId="ADAL" clId="{D0F64056-D571-45A0-B243-7C2DB5D1565D}" dt="2023-04-19T23:00:39.692" v="145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D0F64056-D571-45A0-B243-7C2DB5D1565D}" dt="2023-04-19T23:01:05.470" v="186" actId="115"/>
          <ac:spMkLst>
            <pc:docMk/>
            <pc:sldMk cId="3384362676" sldId="1497"/>
            <ac:spMk id="19" creationId="{EC1AC20F-ACA2-4D34-AF23-26B0B676A76E}"/>
          </ac:spMkLst>
        </pc:spChg>
        <pc:picChg chg="del">
          <ac:chgData name="Drgona, Jan" userId="8107277a-43fb-42e1-8aa0-684adf187181" providerId="ADAL" clId="{D0F64056-D571-45A0-B243-7C2DB5D1565D}" dt="2023-04-19T22:59:59.144" v="122" actId="478"/>
          <ac:picMkLst>
            <pc:docMk/>
            <pc:sldMk cId="3384362676" sldId="1497"/>
            <ac:picMk id="9" creationId="{8E2D7F92-803F-4154-BB31-FD07105FAEA8}"/>
          </ac:picMkLst>
        </pc:picChg>
      </pc:sldChg>
      <pc:sldChg chg="modSp add del mod">
        <pc:chgData name="Drgona, Jan" userId="8107277a-43fb-42e1-8aa0-684adf187181" providerId="ADAL" clId="{D0F64056-D571-45A0-B243-7C2DB5D1565D}" dt="2023-04-19T23:12:51.141" v="377"/>
        <pc:sldMkLst>
          <pc:docMk/>
          <pc:sldMk cId="3165259775" sldId="1498"/>
        </pc:sldMkLst>
        <pc:spChg chg="mod">
          <ac:chgData name="Drgona, Jan" userId="8107277a-43fb-42e1-8aa0-684adf187181" providerId="ADAL" clId="{D0F64056-D571-45A0-B243-7C2DB5D1565D}" dt="2023-04-19T23:12:51.141" v="377"/>
          <ac:spMkLst>
            <pc:docMk/>
            <pc:sldMk cId="3165259775" sldId="1498"/>
            <ac:spMk id="11" creationId="{0EBF344E-439C-48A0-B0C4-8346B59CFAE3}"/>
          </ac:spMkLst>
        </pc:spChg>
      </pc:sldChg>
      <pc:sldChg chg="del">
        <pc:chgData name="Drgona, Jan" userId="8107277a-43fb-42e1-8aa0-684adf187181" providerId="ADAL" clId="{D0F64056-D571-45A0-B243-7C2DB5D1565D}" dt="2023-04-19T22:51:39.509" v="49" actId="47"/>
        <pc:sldMkLst>
          <pc:docMk/>
          <pc:sldMk cId="4069292480" sldId="1499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483330384" sldId="1504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1420648794" sldId="1505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083484173" sldId="1506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2561113485" sldId="1507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306344748" sldId="1508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4248592565" sldId="1514"/>
        </pc:sldMkLst>
      </pc:sldChg>
      <pc:sldChg chg="mod ord modShow">
        <pc:chgData name="Drgona, Jan" userId="8107277a-43fb-42e1-8aa0-684adf187181" providerId="ADAL" clId="{D0F64056-D571-45A0-B243-7C2DB5D1565D}" dt="2023-04-19T23:13:51.966" v="379"/>
        <pc:sldMkLst>
          <pc:docMk/>
          <pc:sldMk cId="1843911942" sldId="1515"/>
        </pc:sldMkLst>
      </pc:sldChg>
      <pc:sldChg chg="add del">
        <pc:chgData name="Drgona, Jan" userId="8107277a-43fb-42e1-8aa0-684adf187181" providerId="ADAL" clId="{D0F64056-D571-45A0-B243-7C2DB5D1565D}" dt="2023-04-19T22:54:36.137" v="56"/>
        <pc:sldMkLst>
          <pc:docMk/>
          <pc:sldMk cId="2126851587" sldId="1518"/>
        </pc:sldMkLst>
      </pc:sldChg>
      <pc:sldChg chg="mod ord modShow">
        <pc:chgData name="Drgona, Jan" userId="8107277a-43fb-42e1-8aa0-684adf187181" providerId="ADAL" clId="{D0F64056-D571-45A0-B243-7C2DB5D1565D}" dt="2023-04-19T23:03:44.307" v="194"/>
        <pc:sldMkLst>
          <pc:docMk/>
          <pc:sldMk cId="2330080132" sldId="1519"/>
        </pc:sldMkLst>
      </pc:sldChg>
      <pc:sldChg chg="del">
        <pc:chgData name="Drgona, Jan" userId="8107277a-43fb-42e1-8aa0-684adf187181" providerId="ADAL" clId="{D0F64056-D571-45A0-B243-7C2DB5D1565D}" dt="2023-04-19T22:55:11.969" v="60" actId="47"/>
        <pc:sldMkLst>
          <pc:docMk/>
          <pc:sldMk cId="1256315613" sldId="1520"/>
        </pc:sldMkLst>
      </pc:sldChg>
      <pc:sldChg chg="addSp delSp modSp mod ord">
        <pc:chgData name="Drgona, Jan" userId="8107277a-43fb-42e1-8aa0-684adf187181" providerId="ADAL" clId="{D0F64056-D571-45A0-B243-7C2DB5D1565D}" dt="2023-04-19T22:56:57.885" v="92" actId="20577"/>
        <pc:sldMkLst>
          <pc:docMk/>
          <pc:sldMk cId="1834737381" sldId="1521"/>
        </pc:sldMkLst>
        <pc:spChg chg="mod">
          <ac:chgData name="Drgona, Jan" userId="8107277a-43fb-42e1-8aa0-684adf187181" providerId="ADAL" clId="{D0F64056-D571-45A0-B243-7C2DB5D1565D}" dt="2023-04-19T22:56:57.885" v="92" actId="20577"/>
          <ac:spMkLst>
            <pc:docMk/>
            <pc:sldMk cId="1834737381" sldId="1521"/>
            <ac:spMk id="3" creationId="{3E5A0DF7-D83C-4F59-9C27-EB354BEFB18F}"/>
          </ac:spMkLst>
        </pc:spChg>
        <pc:spChg chg="del">
          <ac:chgData name="Drgona, Jan" userId="8107277a-43fb-42e1-8aa0-684adf187181" providerId="ADAL" clId="{D0F64056-D571-45A0-B243-7C2DB5D1565D}" dt="2023-04-19T22:55:58.343" v="62" actId="478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D0F64056-D571-45A0-B243-7C2DB5D1565D}" dt="2023-04-19T22:56:02.082" v="64" actId="478"/>
          <ac:spMkLst>
            <pc:docMk/>
            <pc:sldMk cId="1834737381" sldId="1521"/>
            <ac:spMk id="7" creationId="{138300DA-C6C0-F311-27F6-5E089060B384}"/>
          </ac:spMkLst>
        </pc:spChg>
        <pc:spChg chg="add mod">
          <ac:chgData name="Drgona, Jan" userId="8107277a-43fb-42e1-8aa0-684adf187181" providerId="ADAL" clId="{D0F64056-D571-45A0-B243-7C2DB5D1565D}" dt="2023-04-19T22:55:58.811" v="63"/>
          <ac:spMkLst>
            <pc:docMk/>
            <pc:sldMk cId="1834737381" sldId="1521"/>
            <ac:spMk id="8" creationId="{A71B3727-CFAA-0260-BD00-C53EEA35EDAA}"/>
          </ac:spMkLst>
        </pc:spChg>
        <pc:spChg chg="add mod">
          <ac:chgData name="Drgona, Jan" userId="8107277a-43fb-42e1-8aa0-684adf187181" providerId="ADAL" clId="{D0F64056-D571-45A0-B243-7C2DB5D1565D}" dt="2023-04-19T22:56:41.193" v="75" actId="1076"/>
          <ac:spMkLst>
            <pc:docMk/>
            <pc:sldMk cId="1834737381" sldId="1521"/>
            <ac:spMk id="10" creationId="{3DBA8A65-F46B-9B06-29FB-68C9B7EEB3EE}"/>
          </ac:spMkLst>
        </pc:spChg>
        <pc:picChg chg="mod">
          <ac:chgData name="Drgona, Jan" userId="8107277a-43fb-42e1-8aa0-684adf187181" providerId="ADAL" clId="{D0F64056-D571-45A0-B243-7C2DB5D1565D}" dt="2023-04-19T22:56:10.325" v="67" actId="1076"/>
          <ac:picMkLst>
            <pc:docMk/>
            <pc:sldMk cId="1834737381" sldId="1521"/>
            <ac:picMk id="6" creationId="{27C4FC82-9EB7-4A14-AC47-9F00B6973830}"/>
          </ac:picMkLst>
        </pc:picChg>
        <pc:picChg chg="del mod">
          <ac:chgData name="Drgona, Jan" userId="8107277a-43fb-42e1-8aa0-684adf187181" providerId="ADAL" clId="{D0F64056-D571-45A0-B243-7C2DB5D1565D}" dt="2023-04-19T22:56:04.109" v="66" actId="478"/>
          <ac:picMkLst>
            <pc:docMk/>
            <pc:sldMk cId="1834737381" sldId="1521"/>
            <ac:picMk id="9" creationId="{595B15BA-514D-4B5C-AC68-8A75EB78C619}"/>
          </ac:picMkLst>
        </pc:picChg>
      </pc:sldChg>
      <pc:sldChg chg="addSp delSp modSp del mod modShow">
        <pc:chgData name="Drgona, Jan" userId="8107277a-43fb-42e1-8aa0-684adf187181" providerId="ADAL" clId="{D0F64056-D571-45A0-B243-7C2DB5D1565D}" dt="2023-04-19T23:03:52.325" v="195" actId="47"/>
        <pc:sldMkLst>
          <pc:docMk/>
          <pc:sldMk cId="2607815081" sldId="1522"/>
        </pc:sldMkLst>
        <pc:spChg chg="mod">
          <ac:chgData name="Drgona, Jan" userId="8107277a-43fb-42e1-8aa0-684adf187181" providerId="ADAL" clId="{D0F64056-D571-45A0-B243-7C2DB5D1565D}" dt="2023-04-19T22:47:50.166" v="33" actId="20577"/>
          <ac:spMkLst>
            <pc:docMk/>
            <pc:sldMk cId="2607815081" sldId="1522"/>
            <ac:spMk id="3" creationId="{1625B41A-AD84-D6CB-5E09-594F01366F50}"/>
          </ac:spMkLst>
        </pc:spChg>
        <pc:spChg chg="mod">
          <ac:chgData name="Drgona, Jan" userId="8107277a-43fb-42e1-8aa0-684adf187181" providerId="ADAL" clId="{D0F64056-D571-45A0-B243-7C2DB5D1565D}" dt="2023-04-19T22:48:12.946" v="46" actId="20577"/>
          <ac:spMkLst>
            <pc:docMk/>
            <pc:sldMk cId="2607815081" sldId="1522"/>
            <ac:spMk id="7" creationId="{79B5CEB5-9237-A151-729F-8629B31D0283}"/>
          </ac:spMkLst>
        </pc:spChg>
        <pc:picChg chg="del">
          <ac:chgData name="Drgona, Jan" userId="8107277a-43fb-42e1-8aa0-684adf187181" providerId="ADAL" clId="{D0F64056-D571-45A0-B243-7C2DB5D1565D}" dt="2023-04-19T22:48:01.140" v="34" actId="478"/>
          <ac:picMkLst>
            <pc:docMk/>
            <pc:sldMk cId="2607815081" sldId="1522"/>
            <ac:picMk id="4" creationId="{FBB0EBB5-E9C1-D4EB-9F2A-88BC01F8799C}"/>
          </ac:picMkLst>
        </pc:picChg>
        <pc:picChg chg="add mod">
          <ac:chgData name="Drgona, Jan" userId="8107277a-43fb-42e1-8aa0-684adf187181" providerId="ADAL" clId="{D0F64056-D571-45A0-B243-7C2DB5D1565D}" dt="2023-04-19T22:48:09.421" v="39" actId="14100"/>
          <ac:picMkLst>
            <pc:docMk/>
            <pc:sldMk cId="2607815081" sldId="1522"/>
            <ac:picMk id="20" creationId="{134AFCCC-6D7A-7C85-4433-C68F8464406E}"/>
          </ac:picMkLst>
        </pc:picChg>
      </pc:sldChg>
      <pc:sldChg chg="modSp mod">
        <pc:chgData name="Drgona, Jan" userId="8107277a-43fb-42e1-8aa0-684adf187181" providerId="ADAL" clId="{D0F64056-D571-45A0-B243-7C2DB5D1565D}" dt="2023-04-19T23:06:03.794" v="278" actId="14100"/>
        <pc:sldMkLst>
          <pc:docMk/>
          <pc:sldMk cId="2988280245" sldId="1527"/>
        </pc:sldMkLst>
        <pc:spChg chg="mod">
          <ac:chgData name="Drgona, Jan" userId="8107277a-43fb-42e1-8aa0-684adf187181" providerId="ADAL" clId="{D0F64056-D571-45A0-B243-7C2DB5D1565D}" dt="2023-04-19T23:06:03.794" v="278" actId="14100"/>
          <ac:spMkLst>
            <pc:docMk/>
            <pc:sldMk cId="2988280245" sldId="1527"/>
            <ac:spMk id="2" creationId="{7F5FD97D-AD65-A14D-A584-DF7F474A1613}"/>
          </ac:spMkLst>
        </pc:spChg>
        <pc:spChg chg="mod">
          <ac:chgData name="Drgona, Jan" userId="8107277a-43fb-42e1-8aa0-684adf187181" providerId="ADAL" clId="{D0F64056-D571-45A0-B243-7C2DB5D1565D}" dt="2023-04-19T23:05:40.656" v="259" actId="20577"/>
          <ac:spMkLst>
            <pc:docMk/>
            <pc:sldMk cId="2988280245" sldId="1527"/>
            <ac:spMk id="4" creationId="{970B1CD6-2EEF-4914-836D-A273C98130CD}"/>
          </ac:spMkLst>
        </pc:spChg>
      </pc:sldChg>
      <pc:sldChg chg="modSp mod">
        <pc:chgData name="Drgona, Jan" userId="8107277a-43fb-42e1-8aa0-684adf187181" providerId="ADAL" clId="{D0F64056-D571-45A0-B243-7C2DB5D1565D}" dt="2023-04-19T23:14:18.106" v="383" actId="14100"/>
        <pc:sldMkLst>
          <pc:docMk/>
          <pc:sldMk cId="1173219670" sldId="1528"/>
        </pc:sldMkLst>
        <pc:spChg chg="mod">
          <ac:chgData name="Drgona, Jan" userId="8107277a-43fb-42e1-8aa0-684adf187181" providerId="ADAL" clId="{D0F64056-D571-45A0-B243-7C2DB5D1565D}" dt="2023-04-19T23:14:18.106" v="383" actId="14100"/>
          <ac:spMkLst>
            <pc:docMk/>
            <pc:sldMk cId="1173219670" sldId="1528"/>
            <ac:spMk id="2" creationId="{7F5FD97D-AD65-A14D-A584-DF7F474A1613}"/>
          </ac:spMkLst>
        </pc:spChg>
      </pc:sldChg>
      <pc:sldChg chg="modSp add">
        <pc:chgData name="Drgona, Jan" userId="8107277a-43fb-42e1-8aa0-684adf187181" providerId="ADAL" clId="{D0F64056-D571-45A0-B243-7C2DB5D1565D}" dt="2023-04-19T23:09:04.704" v="299" actId="1076"/>
        <pc:sldMkLst>
          <pc:docMk/>
          <pc:sldMk cId="3522571154" sldId="1529"/>
        </pc:sldMkLst>
        <pc:picChg chg="mod">
          <ac:chgData name="Drgona, Jan" userId="8107277a-43fb-42e1-8aa0-684adf187181" providerId="ADAL" clId="{D0F64056-D571-45A0-B243-7C2DB5D1565D}" dt="2023-04-19T23:09:04.704" v="299" actId="1076"/>
          <ac:picMkLst>
            <pc:docMk/>
            <pc:sldMk cId="3522571154" sldId="1529"/>
            <ac:picMk id="22" creationId="{09A639CD-C459-4EEF-A39C-7F2D80B7F5ED}"/>
          </ac:picMkLst>
        </pc:picChg>
      </pc:sldChg>
      <pc:sldChg chg="add del">
        <pc:chgData name="Drgona, Jan" userId="8107277a-43fb-42e1-8aa0-684adf187181" providerId="ADAL" clId="{D0F64056-D571-45A0-B243-7C2DB5D1565D}" dt="2023-04-19T22:54:29.998" v="55" actId="47"/>
        <pc:sldMkLst>
          <pc:docMk/>
          <pc:sldMk cId="3349885962" sldId="1530"/>
        </pc:sldMkLst>
      </pc:sldChg>
      <pc:sldChg chg="addSp delSp modSp add mod">
        <pc:chgData name="Drgona, Jan" userId="8107277a-43fb-42e1-8aa0-684adf187181" providerId="ADAL" clId="{D0F64056-D571-45A0-B243-7C2DB5D1565D}" dt="2023-04-19T22:58:52.266" v="119" actId="1076"/>
        <pc:sldMkLst>
          <pc:docMk/>
          <pc:sldMk cId="4183758163" sldId="1564"/>
        </pc:sldMkLst>
        <pc:spChg chg="mod">
          <ac:chgData name="Drgona, Jan" userId="8107277a-43fb-42e1-8aa0-684adf187181" providerId="ADAL" clId="{D0F64056-D571-45A0-B243-7C2DB5D1565D}" dt="2023-04-19T22:58:48.336" v="118" actId="1076"/>
          <ac:spMkLst>
            <pc:docMk/>
            <pc:sldMk cId="4183758163" sldId="1564"/>
            <ac:spMk id="9" creationId="{859BC3A0-A3C0-342E-B464-040D760D83CF}"/>
          </ac:spMkLst>
        </pc:spChg>
        <pc:spChg chg="mod">
          <ac:chgData name="Drgona, Jan" userId="8107277a-43fb-42e1-8aa0-684adf187181" providerId="ADAL" clId="{D0F64056-D571-45A0-B243-7C2DB5D1565D}" dt="2023-04-19T22:58:52.266" v="119" actId="1076"/>
          <ac:spMkLst>
            <pc:docMk/>
            <pc:sldMk cId="4183758163" sldId="1564"/>
            <ac:spMk id="10" creationId="{629154C2-A045-042B-67A5-0C9423F2DCE9}"/>
          </ac:spMkLst>
        </pc:spChg>
        <pc:picChg chg="del">
          <ac:chgData name="Drgona, Jan" userId="8107277a-43fb-42e1-8aa0-684adf187181" providerId="ADAL" clId="{D0F64056-D571-45A0-B243-7C2DB5D1565D}" dt="2023-04-19T22:58:05.764" v="94" actId="478"/>
          <ac:picMkLst>
            <pc:docMk/>
            <pc:sldMk cId="4183758163" sldId="1564"/>
            <ac:picMk id="4" creationId="{CA38C560-2382-C8F1-F211-1DF876FEEEDE}"/>
          </ac:picMkLst>
        </pc:picChg>
        <pc:picChg chg="add mod">
          <ac:chgData name="Drgona, Jan" userId="8107277a-43fb-42e1-8aa0-684adf187181" providerId="ADAL" clId="{D0F64056-D571-45A0-B243-7C2DB5D1565D}" dt="2023-04-19T22:58:10.292" v="97" actId="14100"/>
          <ac:picMkLst>
            <pc:docMk/>
            <pc:sldMk cId="4183758163" sldId="1564"/>
            <ac:picMk id="8" creationId="{FC080F96-6E6D-20C9-74B2-1B27CA63D535}"/>
          </ac:picMkLst>
        </pc:picChg>
      </pc:sldChg>
    </pc:docChg>
  </pc:docChgLst>
  <pc:docChgLst>
    <pc:chgData name="Drgona, Jan" userId="8107277a-43fb-42e1-8aa0-684adf187181" providerId="ADAL" clId="{C6E4C74F-768F-4C7E-9F0B-1FFB146C074B}"/>
    <pc:docChg chg="undo custSel delSld modSld modSection">
      <pc:chgData name="Drgona, Jan" userId="8107277a-43fb-42e1-8aa0-684adf187181" providerId="ADAL" clId="{C6E4C74F-768F-4C7E-9F0B-1FFB146C074B}" dt="2022-10-07T18:45:29.259" v="134" actId="47"/>
      <pc:docMkLst>
        <pc:docMk/>
      </pc:docMkLst>
      <pc:sldChg chg="modSp mod">
        <pc:chgData name="Drgona, Jan" userId="8107277a-43fb-42e1-8aa0-684adf187181" providerId="ADAL" clId="{C6E4C74F-768F-4C7E-9F0B-1FFB146C074B}" dt="2022-10-07T15:56:33.947" v="133" actId="20577"/>
        <pc:sldMkLst>
          <pc:docMk/>
          <pc:sldMk cId="328018078" sldId="1116"/>
        </pc:sldMkLst>
        <pc:spChg chg="mod">
          <ac:chgData name="Drgona, Jan" userId="8107277a-43fb-42e1-8aa0-684adf187181" providerId="ADAL" clId="{C6E4C74F-768F-4C7E-9F0B-1FFB146C074B}" dt="2022-10-07T15:56:33.947" v="133" actId="20577"/>
          <ac:spMkLst>
            <pc:docMk/>
            <pc:sldMk cId="328018078" sldId="1116"/>
            <ac:spMk id="10" creationId="{D8FCF259-1334-3940-8D43-7E6D530433B1}"/>
          </ac:spMkLst>
        </pc:spChg>
        <pc:picChg chg="mod">
          <ac:chgData name="Drgona, Jan" userId="8107277a-43fb-42e1-8aa0-684adf187181" providerId="ADAL" clId="{C6E4C74F-768F-4C7E-9F0B-1FFB146C074B}" dt="2022-10-07T15:55:34.087" v="53" actId="1076"/>
          <ac:picMkLst>
            <pc:docMk/>
            <pc:sldMk cId="328018078" sldId="1116"/>
            <ac:picMk id="4" creationId="{3EE45289-00B9-4D0F-9266-B7DD2FC5D385}"/>
          </ac:picMkLst>
        </pc:picChg>
        <pc:picChg chg="mod">
          <ac:chgData name="Drgona, Jan" userId="8107277a-43fb-42e1-8aa0-684adf187181" providerId="ADAL" clId="{C6E4C74F-768F-4C7E-9F0B-1FFB146C074B}" dt="2022-10-07T15:55:31.623" v="52" actId="1076"/>
          <ac:picMkLst>
            <pc:docMk/>
            <pc:sldMk cId="328018078" sldId="1116"/>
            <ac:picMk id="9" creationId="{410FDF9A-84E3-4361-A9E2-A4D5F34CBB53}"/>
          </ac:picMkLst>
        </pc:picChg>
      </pc:sldChg>
      <pc:sldChg chg="modSp mod">
        <pc:chgData name="Drgona, Jan" userId="8107277a-43fb-42e1-8aa0-684adf187181" providerId="ADAL" clId="{C6E4C74F-768F-4C7E-9F0B-1FFB146C074B}" dt="2022-10-07T15:49:29.397" v="7" actId="20577"/>
        <pc:sldMkLst>
          <pc:docMk/>
          <pc:sldMk cId="1152154647" sldId="1117"/>
        </pc:sldMkLst>
        <pc:spChg chg="mod">
          <ac:chgData name="Drgona, Jan" userId="8107277a-43fb-42e1-8aa0-684adf187181" providerId="ADAL" clId="{C6E4C74F-768F-4C7E-9F0B-1FFB146C074B}" dt="2022-10-07T15:49:29.397" v="7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6E4C74F-768F-4C7E-9F0B-1FFB146C074B}" dt="2022-10-07T15:44:52.684" v="6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C6E4C74F-768F-4C7E-9F0B-1FFB146C074B}" dt="2022-10-07T18:45:29.259" v="134" actId="47"/>
        <pc:sldMkLst>
          <pc:docMk/>
          <pc:sldMk cId="2415648056" sldId="1138"/>
        </pc:sldMkLst>
      </pc:sldChg>
    </pc:docChg>
  </pc:docChgLst>
  <pc:docChgLst>
    <pc:chgData name="Drgona, Jan" userId="8107277a-43fb-42e1-8aa0-684adf187181" providerId="ADAL" clId="{EF736F0D-5CE5-4971-B41D-11447DE15A59}"/>
    <pc:docChg chg="undo custSel addSld delSld modSld sldOrd modSection">
      <pc:chgData name="Drgona, Jan" userId="8107277a-43fb-42e1-8aa0-684adf187181" providerId="ADAL" clId="{EF736F0D-5CE5-4971-B41D-11447DE15A59}" dt="2022-10-20T04:26:01.851" v="435" actId="20577"/>
      <pc:docMkLst>
        <pc:docMk/>
      </pc:docMkLst>
      <pc:sldChg chg="modSp mod">
        <pc:chgData name="Drgona, Jan" userId="8107277a-43fb-42e1-8aa0-684adf187181" providerId="ADAL" clId="{EF736F0D-5CE5-4971-B41D-11447DE15A59}" dt="2022-10-20T04:25:11.132" v="411" actId="6549"/>
        <pc:sldMkLst>
          <pc:docMk/>
          <pc:sldMk cId="1244961172" sldId="273"/>
        </pc:sldMkLst>
        <pc:spChg chg="mod">
          <ac:chgData name="Drgona, Jan" userId="8107277a-43fb-42e1-8aa0-684adf187181" providerId="ADAL" clId="{EF736F0D-5CE5-4971-B41D-11447DE15A59}" dt="2022-10-20T04:25:11.132" v="411" actId="6549"/>
          <ac:spMkLst>
            <pc:docMk/>
            <pc:sldMk cId="1244961172" sldId="273"/>
            <ac:spMk id="3" creationId="{6D50AF6E-CF6A-429E-A4B2-32D2D767B73B}"/>
          </ac:spMkLst>
        </pc:spChg>
      </pc:sldChg>
      <pc:sldChg chg="modSp mod">
        <pc:chgData name="Drgona, Jan" userId="8107277a-43fb-42e1-8aa0-684adf187181" providerId="ADAL" clId="{EF736F0D-5CE5-4971-B41D-11447DE15A59}" dt="2022-10-20T04:03:59.159" v="45" actId="1076"/>
        <pc:sldMkLst>
          <pc:docMk/>
          <pc:sldMk cId="1152154647" sldId="1117"/>
        </pc:sldMkLst>
        <pc:spChg chg="mod">
          <ac:chgData name="Drgona, Jan" userId="8107277a-43fb-42e1-8aa0-684adf187181" providerId="ADAL" clId="{EF736F0D-5CE5-4971-B41D-11447DE15A59}" dt="2022-10-20T04:03:56.341" v="44" actId="1076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EF736F0D-5CE5-4971-B41D-11447DE15A59}" dt="2022-10-20T04:03:59.159" v="45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3:54.855" v="182" actId="20577"/>
        <pc:sldMkLst>
          <pc:docMk/>
          <pc:sldMk cId="1309659687" sldId="1139"/>
        </pc:sldMkLst>
        <pc:spChg chg="mod">
          <ac:chgData name="Drgona, Jan" userId="8107277a-43fb-42e1-8aa0-684adf187181" providerId="ADAL" clId="{EF736F0D-5CE5-4971-B41D-11447DE15A59}" dt="2022-10-20T04:13:54.855" v="182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EF736F0D-5CE5-4971-B41D-11447DE15A59}" dt="2022-10-20T04:07:17.565" v="78" actId="20577"/>
          <ac:spMkLst>
            <pc:docMk/>
            <pc:sldMk cId="1309659687" sldId="1139"/>
            <ac:spMk id="3" creationId="{68221D21-39D1-BC4F-8470-AE67D8B4F0C9}"/>
          </ac:spMkLst>
        </pc:spChg>
        <pc:spChg chg="add mod">
          <ac:chgData name="Drgona, Jan" userId="8107277a-43fb-42e1-8aa0-684adf187181" providerId="ADAL" clId="{EF736F0D-5CE5-4971-B41D-11447DE15A59}" dt="2022-10-20T04:11:23.557" v="118" actId="1076"/>
          <ac:spMkLst>
            <pc:docMk/>
            <pc:sldMk cId="1309659687" sldId="1139"/>
            <ac:spMk id="20" creationId="{0595A4ED-E08D-4506-BF0F-90AB9DF2750F}"/>
          </ac:spMkLst>
        </pc:spChg>
        <pc:spChg chg="del">
          <ac:chgData name="Drgona, Jan" userId="8107277a-43fb-42e1-8aa0-684adf187181" providerId="ADAL" clId="{EF736F0D-5CE5-4971-B41D-11447DE15A59}" dt="2022-10-20T04:06:33.318" v="53" actId="478"/>
          <ac:spMkLst>
            <pc:docMk/>
            <pc:sldMk cId="1309659687" sldId="1139"/>
            <ac:spMk id="22" creationId="{5434041C-82F2-3944-805F-479EC0A83494}"/>
          </ac:spMkLst>
        </pc:s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EF736F0D-5CE5-4971-B41D-11447DE15A59}" dt="2022-10-20T04:11:27.888" v="119" actId="1076"/>
          <ac:grpSpMkLst>
            <pc:docMk/>
            <pc:sldMk cId="1309659687" sldId="1139"/>
            <ac:grpSpMk id="19" creationId="{BFAF6ED4-E10D-E046-90D6-B4B6FF2426E6}"/>
          </ac:grpSpMkLst>
        </pc:grpChg>
      </pc:sldChg>
      <pc:sldChg chg="mod ord modShow">
        <pc:chgData name="Drgona, Jan" userId="8107277a-43fb-42e1-8aa0-684adf187181" providerId="ADAL" clId="{EF736F0D-5CE5-4971-B41D-11447DE15A59}" dt="2022-10-20T04:11:56.308" v="121" actId="729"/>
        <pc:sldMkLst>
          <pc:docMk/>
          <pc:sldMk cId="2998728626" sldId="1166"/>
        </pc:sldMkLst>
      </pc:sldChg>
      <pc:sldChg chg="modSp mod">
        <pc:chgData name="Drgona, Jan" userId="8107277a-43fb-42e1-8aa0-684adf187181" providerId="ADAL" clId="{EF736F0D-5CE5-4971-B41D-11447DE15A59}" dt="2022-10-20T04:26:01.851" v="435" actId="20577"/>
        <pc:sldMkLst>
          <pc:docMk/>
          <pc:sldMk cId="2342927058" sldId="1496"/>
        </pc:sldMkLst>
        <pc:spChg chg="mod">
          <ac:chgData name="Drgona, Jan" userId="8107277a-43fb-42e1-8aa0-684adf187181" providerId="ADAL" clId="{EF736F0D-5CE5-4971-B41D-11447DE15A59}" dt="2022-10-20T04:26:01.851" v="435" actId="20577"/>
          <ac:spMkLst>
            <pc:docMk/>
            <pc:sldMk cId="2342927058" sldId="1496"/>
            <ac:spMk id="3" creationId="{E553E97F-DF37-2E4B-8769-9B569B597991}"/>
          </ac:spMkLst>
        </pc:spChg>
      </pc:sldChg>
      <pc:sldChg chg="addSp delSp modSp add mod">
        <pc:chgData name="Drgona, Jan" userId="8107277a-43fb-42e1-8aa0-684adf187181" providerId="ADAL" clId="{EF736F0D-5CE5-4971-B41D-11447DE15A59}" dt="2022-10-20T04:19:21.934" v="409" actId="20577"/>
        <pc:sldMkLst>
          <pc:docMk/>
          <pc:sldMk cId="3165259775" sldId="1498"/>
        </pc:sldMkLst>
        <pc:spChg chg="mod">
          <ac:chgData name="Drgona, Jan" userId="8107277a-43fb-42e1-8aa0-684adf187181" providerId="ADAL" clId="{EF736F0D-5CE5-4971-B41D-11447DE15A59}" dt="2022-10-20T04:14:24.055" v="242" actId="20577"/>
          <ac:spMkLst>
            <pc:docMk/>
            <pc:sldMk cId="3165259775" sldId="1498"/>
            <ac:spMk id="2" creationId="{7F5FD97D-AD65-A14D-A584-DF7F474A1613}"/>
          </ac:spMkLst>
        </pc:spChg>
        <pc:spChg chg="del">
          <ac:chgData name="Drgona, Jan" userId="8107277a-43fb-42e1-8aa0-684adf187181" providerId="ADAL" clId="{EF736F0D-5CE5-4971-B41D-11447DE15A59}" dt="2022-10-20T04:12:02.572" v="123" actId="478"/>
          <ac:spMkLst>
            <pc:docMk/>
            <pc:sldMk cId="3165259775" sldId="1498"/>
            <ac:spMk id="3" creationId="{68221D21-39D1-BC4F-8470-AE67D8B4F0C9}"/>
          </ac:spMkLst>
        </pc:spChg>
        <pc:spChg chg="add del mod">
          <ac:chgData name="Drgona, Jan" userId="8107277a-43fb-42e1-8aa0-684adf187181" providerId="ADAL" clId="{EF736F0D-5CE5-4971-B41D-11447DE15A59}" dt="2022-10-20T04:12:04.843" v="124" actId="478"/>
          <ac:spMkLst>
            <pc:docMk/>
            <pc:sldMk cId="3165259775" sldId="1498"/>
            <ac:spMk id="12" creationId="{69422882-0EBB-4B83-A35D-9A46BD7F9D3A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2" creationId="{0007B523-61E4-41FA-BF19-05DAB88A2CE1}"/>
          </ac:spMkLst>
        </pc:spChg>
        <pc:spChg chg="add mod">
          <ac:chgData name="Drgona, Jan" userId="8107277a-43fb-42e1-8aa0-684adf187181" providerId="ADAL" clId="{EF736F0D-5CE5-4971-B41D-11447DE15A59}" dt="2022-10-20T04:17:08.927" v="311" actId="1076"/>
          <ac:spMkLst>
            <pc:docMk/>
            <pc:sldMk cId="3165259775" sldId="1498"/>
            <ac:spMk id="23" creationId="{8CAA8F27-5666-4363-BBAA-176E0D2C2159}"/>
          </ac:spMkLst>
        </pc:spChg>
        <pc:spChg chg="add mod">
          <ac:chgData name="Drgona, Jan" userId="8107277a-43fb-42e1-8aa0-684adf187181" providerId="ADAL" clId="{EF736F0D-5CE5-4971-B41D-11447DE15A59}" dt="2022-10-20T04:17:13.286" v="312" actId="1076"/>
          <ac:spMkLst>
            <pc:docMk/>
            <pc:sldMk cId="3165259775" sldId="1498"/>
            <ac:spMk id="26" creationId="{D7383371-227B-4EE1-BBF4-335CBC917D2D}"/>
          </ac:spMkLst>
        </pc:spChg>
        <pc:spChg chg="add mod">
          <ac:chgData name="Drgona, Jan" userId="8107277a-43fb-42e1-8aa0-684adf187181" providerId="ADAL" clId="{EF736F0D-5CE5-4971-B41D-11447DE15A59}" dt="2022-10-20T04:19:21.934" v="409" actId="20577"/>
          <ac:spMkLst>
            <pc:docMk/>
            <pc:sldMk cId="3165259775" sldId="1498"/>
            <ac:spMk id="29" creationId="{0ABFE510-24D3-46CD-8696-49445646B79A}"/>
          </ac:spMkLst>
        </pc:s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8" creationId="{02A24008-7D5F-2748-9365-7077A3876400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5" creationId="{37201A40-8CE5-A343-AFAD-3A039413CB63}"/>
          </ac:grpSpMkLst>
        </pc:grpChg>
        <pc:grpChg chg="del">
          <ac:chgData name="Drgona, Jan" userId="8107277a-43fb-42e1-8aa0-684adf187181" providerId="ADAL" clId="{EF736F0D-5CE5-4971-B41D-11447DE15A59}" dt="2022-10-20T04:12:00.910" v="122" actId="478"/>
          <ac:grpSpMkLst>
            <pc:docMk/>
            <pc:sldMk cId="3165259775" sldId="1498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EF736F0D-5CE5-4971-B41D-11447DE15A59}" dt="2022-10-20T04:17:02.984" v="310" actId="14100"/>
          <ac:picMkLst>
            <pc:docMk/>
            <pc:sldMk cId="3165259775" sldId="1498"/>
            <ac:picMk id="16" creationId="{08FC0F2F-96B7-489E-97D8-25594FC2F953}"/>
          </ac:picMkLst>
        </pc:picChg>
        <pc:picChg chg="add mod">
          <ac:chgData name="Drgona, Jan" userId="8107277a-43fb-42e1-8aa0-684adf187181" providerId="ADAL" clId="{EF736F0D-5CE5-4971-B41D-11447DE15A59}" dt="2022-10-20T04:19:09.068" v="393" actId="1076"/>
          <ac:picMkLst>
            <pc:docMk/>
            <pc:sldMk cId="3165259775" sldId="1498"/>
            <ac:picMk id="25" creationId="{FA8E2125-EE32-42E5-89D9-BBE79EB4F242}"/>
          </ac:picMkLst>
        </pc:picChg>
        <pc:picChg chg="add mod">
          <ac:chgData name="Drgona, Jan" userId="8107277a-43fb-42e1-8aa0-684adf187181" providerId="ADAL" clId="{EF736F0D-5CE5-4971-B41D-11447DE15A59}" dt="2022-10-20T04:18:59.023" v="390" actId="14100"/>
          <ac:picMkLst>
            <pc:docMk/>
            <pc:sldMk cId="3165259775" sldId="1498"/>
            <ac:picMk id="28" creationId="{DEFD0020-FBEE-46BC-AE7B-9AC313DEDA74}"/>
          </ac:picMkLst>
        </pc:picChg>
      </pc:sldChg>
      <pc:sldChg chg="delSp modSp new del mod">
        <pc:chgData name="Drgona, Jan" userId="8107277a-43fb-42e1-8aa0-684adf187181" providerId="ADAL" clId="{EF736F0D-5CE5-4971-B41D-11447DE15A59}" dt="2022-10-20T04:25:56.620" v="422" actId="47"/>
        <pc:sldMkLst>
          <pc:docMk/>
          <pc:sldMk cId="4004494848" sldId="1499"/>
        </pc:sldMkLst>
        <pc:spChg chg="mod">
          <ac:chgData name="Drgona, Jan" userId="8107277a-43fb-42e1-8aa0-684adf187181" providerId="ADAL" clId="{EF736F0D-5CE5-4971-B41D-11447DE15A59}" dt="2022-10-20T04:25:52.188" v="421" actId="20577"/>
          <ac:spMkLst>
            <pc:docMk/>
            <pc:sldMk cId="4004494848" sldId="1499"/>
            <ac:spMk id="3" creationId="{FA9807CB-E88F-4BC2-8D6D-9865B0E31664}"/>
          </ac:spMkLst>
        </pc:spChg>
        <pc:spChg chg="del">
          <ac:chgData name="Drgona, Jan" userId="8107277a-43fb-42e1-8aa0-684adf187181" providerId="ADAL" clId="{EF736F0D-5CE5-4971-B41D-11447DE15A59}" dt="2022-10-20T04:25:50.882" v="420" actId="478"/>
          <ac:spMkLst>
            <pc:docMk/>
            <pc:sldMk cId="4004494848" sldId="1499"/>
            <ac:spMk id="4" creationId="{27E896EF-3D50-4D29-BE38-E002948AE52B}"/>
          </ac:spMkLst>
        </pc:spChg>
      </pc:sldChg>
    </pc:docChg>
  </pc:docChgLst>
  <pc:docChgLst>
    <pc:chgData name="Drgona, Jan" userId="8107277a-43fb-42e1-8aa0-684adf187181" providerId="ADAL" clId="{0BF29530-1D23-4B0A-B6D2-C0B64DD131C5}"/>
    <pc:docChg chg="undo custSel addSld delSld modSld sldOrd modSection">
      <pc:chgData name="Drgona, Jan" userId="8107277a-43fb-42e1-8aa0-684adf187181" providerId="ADAL" clId="{0BF29530-1D23-4B0A-B6D2-C0B64DD131C5}" dt="2022-07-12T13:48:11.170" v="1719" actId="1076"/>
      <pc:docMkLst>
        <pc:docMk/>
      </pc:docMkLst>
      <pc:sldChg chg="modSp mod ord modShow">
        <pc:chgData name="Drgona, Jan" userId="8107277a-43fb-42e1-8aa0-684adf187181" providerId="ADAL" clId="{0BF29530-1D23-4B0A-B6D2-C0B64DD131C5}" dt="2022-07-12T13:48:11.170" v="1719" actId="1076"/>
        <pc:sldMkLst>
          <pc:docMk/>
          <pc:sldMk cId="1244961172" sldId="273"/>
        </pc:sldMkLst>
        <pc:grpChg chg="mod">
          <ac:chgData name="Drgona, Jan" userId="8107277a-43fb-42e1-8aa0-684adf187181" providerId="ADAL" clId="{0BF29530-1D23-4B0A-B6D2-C0B64DD131C5}" dt="2022-07-11T17:48:17.336" v="1043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0BF29530-1D23-4B0A-B6D2-C0B64DD131C5}" dt="2022-07-12T13:48:11.170" v="1719" actId="1076"/>
          <ac:picMkLst>
            <pc:docMk/>
            <pc:sldMk cId="1244961172" sldId="273"/>
            <ac:picMk id="9" creationId="{0DCC97DE-82D6-4A2A-966A-2604E19AE604}"/>
          </ac:picMkLst>
        </pc:picChg>
      </pc:sldChg>
      <pc:sldChg chg="modSp mod modShow">
        <pc:chgData name="Drgona, Jan" userId="8107277a-43fb-42e1-8aa0-684adf187181" providerId="ADAL" clId="{0BF29530-1D23-4B0A-B6D2-C0B64DD131C5}" dt="2022-07-11T18:04:29.437" v="1470" actId="729"/>
        <pc:sldMkLst>
          <pc:docMk/>
          <pc:sldMk cId="1165423220" sldId="281"/>
        </pc:sldMkLst>
        <pc:spChg chg="mod">
          <ac:chgData name="Drgona, Jan" userId="8107277a-43fb-42e1-8aa0-684adf187181" providerId="ADAL" clId="{0BF29530-1D23-4B0A-B6D2-C0B64DD131C5}" dt="2022-07-11T18:04:09.514" v="1469" actId="20577"/>
          <ac:spMkLst>
            <pc:docMk/>
            <pc:sldMk cId="1165423220" sldId="281"/>
            <ac:spMk id="10" creationId="{744AEE57-C02C-EB4D-AB40-30C4CF48047A}"/>
          </ac:spMkLst>
        </pc:spChg>
      </pc:sldChg>
      <pc:sldChg chg="modSp add mod">
        <pc:chgData name="Drgona, Jan" userId="8107277a-43fb-42e1-8aa0-684adf187181" providerId="ADAL" clId="{0BF29530-1D23-4B0A-B6D2-C0B64DD131C5}" dt="2022-07-11T17:55:58.651" v="1226" actId="113"/>
        <pc:sldMkLst>
          <pc:docMk/>
          <pc:sldMk cId="1088684960" sldId="852"/>
        </pc:sldMkLst>
        <pc:spChg chg="mod">
          <ac:chgData name="Drgona, Jan" userId="8107277a-43fb-42e1-8aa0-684adf187181" providerId="ADAL" clId="{0BF29530-1D23-4B0A-B6D2-C0B64DD131C5}" dt="2022-07-11T17:55:58.651" v="1226" actId="113"/>
          <ac:spMkLst>
            <pc:docMk/>
            <pc:sldMk cId="1088684960" sldId="852"/>
            <ac:spMk id="6" creationId="{536C2D57-F0B8-4C74-BF09-43FD038C4E56}"/>
          </ac:spMkLst>
        </pc:spChg>
        <pc:picChg chg="mod">
          <ac:chgData name="Drgona, Jan" userId="8107277a-43fb-42e1-8aa0-684adf187181" providerId="ADAL" clId="{0BF29530-1D23-4B0A-B6D2-C0B64DD131C5}" dt="2022-07-11T17:47:50.541" v="1039" actId="1035"/>
          <ac:picMkLst>
            <pc:docMk/>
            <pc:sldMk cId="1088684960" sldId="852"/>
            <ac:picMk id="5" creationId="{C81E1DB0-0EA7-B244-89A8-1BBD6932CEC1}"/>
          </ac:picMkLst>
        </pc:picChg>
      </pc:sldChg>
      <pc:sldChg chg="delSp modSp add mod modTransition">
        <pc:chgData name="Drgona, Jan" userId="8107277a-43fb-42e1-8aa0-684adf187181" providerId="ADAL" clId="{0BF29530-1D23-4B0A-B6D2-C0B64DD131C5}" dt="2022-07-11T19:29:46.881" v="1717" actId="20577"/>
        <pc:sldMkLst>
          <pc:docMk/>
          <pc:sldMk cId="1249871854" sldId="854"/>
        </pc:sldMkLst>
        <pc:spChg chg="mod">
          <ac:chgData name="Drgona, Jan" userId="8107277a-43fb-42e1-8aa0-684adf187181" providerId="ADAL" clId="{0BF29530-1D23-4B0A-B6D2-C0B64DD131C5}" dt="2022-07-11T19:29:46.881" v="1717" actId="20577"/>
          <ac:spMkLst>
            <pc:docMk/>
            <pc:sldMk cId="1249871854" sldId="854"/>
            <ac:spMk id="3" creationId="{B6B2553D-F5F4-0845-A326-C752AAB5D0F9}"/>
          </ac:spMkLst>
        </pc:spChg>
        <pc:spChg chg="del">
          <ac:chgData name="Drgona, Jan" userId="8107277a-43fb-42e1-8aa0-684adf187181" providerId="ADAL" clId="{0BF29530-1D23-4B0A-B6D2-C0B64DD131C5}" dt="2022-07-11T19:29:08.628" v="1683" actId="478"/>
          <ac:spMkLst>
            <pc:docMk/>
            <pc:sldMk cId="1249871854" sldId="854"/>
            <ac:spMk id="5" creationId="{3700BAC1-A4B9-41AB-A420-A202918CDFD9}"/>
          </ac:spMkLst>
        </pc:spChg>
      </pc:sldChg>
      <pc:sldChg chg="modSp del mod">
        <pc:chgData name="Drgona, Jan" userId="8107277a-43fb-42e1-8aa0-684adf187181" providerId="ADAL" clId="{0BF29530-1D23-4B0A-B6D2-C0B64DD131C5}" dt="2022-07-11T17:18:26.468" v="388" actId="47"/>
        <pc:sldMkLst>
          <pc:docMk/>
          <pc:sldMk cId="2150487817" sldId="1085"/>
        </pc:sldMkLst>
        <pc:spChg chg="mod">
          <ac:chgData name="Drgona, Jan" userId="8107277a-43fb-42e1-8aa0-684adf187181" providerId="ADAL" clId="{0BF29530-1D23-4B0A-B6D2-C0B64DD131C5}" dt="2022-07-11T17:06:15.384" v="225" actId="20577"/>
          <ac:spMkLst>
            <pc:docMk/>
            <pc:sldMk cId="2150487817" sldId="1085"/>
            <ac:spMk id="3" creationId="{9F207FEA-2D13-BB49-8F55-5AB58405AFD8}"/>
          </ac:spMkLst>
        </pc:spChg>
      </pc:sldChg>
      <pc:sldChg chg="del">
        <pc:chgData name="Drgona, Jan" userId="8107277a-43fb-42e1-8aa0-684adf187181" providerId="ADAL" clId="{0BF29530-1D23-4B0A-B6D2-C0B64DD131C5}" dt="2022-07-11T17:27:20.103" v="588" actId="47"/>
        <pc:sldMkLst>
          <pc:docMk/>
          <pc:sldMk cId="3108212472" sldId="1092"/>
        </pc:sldMkLst>
      </pc:sldChg>
      <pc:sldChg chg="del">
        <pc:chgData name="Drgona, Jan" userId="8107277a-43fb-42e1-8aa0-684adf187181" providerId="ADAL" clId="{0BF29530-1D23-4B0A-B6D2-C0B64DD131C5}" dt="2022-07-11T17:18:53.953" v="392" actId="47"/>
        <pc:sldMkLst>
          <pc:docMk/>
          <pc:sldMk cId="2128004020" sldId="1100"/>
        </pc:sldMkLst>
      </pc:sldChg>
      <pc:sldChg chg="del">
        <pc:chgData name="Drgona, Jan" userId="8107277a-43fb-42e1-8aa0-684adf187181" providerId="ADAL" clId="{0BF29530-1D23-4B0A-B6D2-C0B64DD131C5}" dt="2022-07-11T16:49:45.005" v="1" actId="47"/>
        <pc:sldMkLst>
          <pc:docMk/>
          <pc:sldMk cId="1416906740" sldId="1112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831387436" sldId="1113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3387073483" sldId="1114"/>
        </pc:sldMkLst>
      </pc:sldChg>
      <pc:sldChg chg="addSp delSp modSp mod">
        <pc:chgData name="Drgona, Jan" userId="8107277a-43fb-42e1-8aa0-684adf187181" providerId="ADAL" clId="{0BF29530-1D23-4B0A-B6D2-C0B64DD131C5}" dt="2022-07-11T17:21:06.392" v="446" actId="6549"/>
        <pc:sldMkLst>
          <pc:docMk/>
          <pc:sldMk cId="328018078" sldId="1116"/>
        </pc:sldMkLst>
        <pc:spChg chg="mod">
          <ac:chgData name="Drgona, Jan" userId="8107277a-43fb-42e1-8aa0-684adf187181" providerId="ADAL" clId="{0BF29530-1D23-4B0A-B6D2-C0B64DD131C5}" dt="2022-07-11T17:21:06.392" v="446" actId="6549"/>
          <ac:spMkLst>
            <pc:docMk/>
            <pc:sldMk cId="328018078" sldId="1116"/>
            <ac:spMk id="2" creationId="{7F5FD97D-AD65-A14D-A584-DF7F474A1613}"/>
          </ac:spMkLst>
        </pc:spChg>
        <pc:picChg chg="del">
          <ac:chgData name="Drgona, Jan" userId="8107277a-43fb-42e1-8aa0-684adf187181" providerId="ADAL" clId="{0BF29530-1D23-4B0A-B6D2-C0B64DD131C5}" dt="2022-07-11T16:51:43.284" v="173" actId="478"/>
          <ac:picMkLst>
            <pc:docMk/>
            <pc:sldMk cId="328018078" sldId="1116"/>
            <ac:picMk id="11" creationId="{CECB940F-FD0C-4209-A611-CE963421C2C0}"/>
          </ac:picMkLst>
        </pc:picChg>
        <pc:picChg chg="add mod modCrop">
          <ac:chgData name="Drgona, Jan" userId="8107277a-43fb-42e1-8aa0-684adf187181" providerId="ADAL" clId="{0BF29530-1D23-4B0A-B6D2-C0B64DD131C5}" dt="2022-07-11T16:54:18.180" v="194" actId="14100"/>
          <ac:picMkLst>
            <pc:docMk/>
            <pc:sldMk cId="328018078" sldId="1116"/>
            <ac:picMk id="12" creationId="{F15C57D6-C389-4A4E-A9D3-EC2E7E0D5AF0}"/>
          </ac:picMkLst>
        </pc:picChg>
        <pc:picChg chg="add del mod">
          <ac:chgData name="Drgona, Jan" userId="8107277a-43fb-42e1-8aa0-684adf187181" providerId="ADAL" clId="{0BF29530-1D23-4B0A-B6D2-C0B64DD131C5}" dt="2022-07-11T16:52:57.048" v="180" actId="478"/>
          <ac:picMkLst>
            <pc:docMk/>
            <pc:sldMk cId="328018078" sldId="1116"/>
            <ac:picMk id="1026" creationId="{6579A9AC-5C71-40AE-9933-2413DEE9B1A0}"/>
          </ac:picMkLst>
        </pc:picChg>
      </pc:sldChg>
      <pc:sldChg chg="modSp mod">
        <pc:chgData name="Drgona, Jan" userId="8107277a-43fb-42e1-8aa0-684adf187181" providerId="ADAL" clId="{0BF29530-1D23-4B0A-B6D2-C0B64DD131C5}" dt="2022-07-11T16:55:25.221" v="220" actId="20577"/>
        <pc:sldMkLst>
          <pc:docMk/>
          <pc:sldMk cId="1152154647" sldId="1117"/>
        </pc:sldMkLst>
        <pc:spChg chg="mod">
          <ac:chgData name="Drgona, Jan" userId="8107277a-43fb-42e1-8aa0-684adf187181" providerId="ADAL" clId="{0BF29530-1D23-4B0A-B6D2-C0B64DD131C5}" dt="2022-07-11T16:50:31.900" v="77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0BF29530-1D23-4B0A-B6D2-C0B64DD131C5}" dt="2022-07-11T16:51:30.367" v="172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0BF29530-1D23-4B0A-B6D2-C0B64DD131C5}" dt="2022-07-11T16:55:25.221" v="2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modSp add del mod">
        <pc:chgData name="Drgona, Jan" userId="8107277a-43fb-42e1-8aa0-684adf187181" providerId="ADAL" clId="{0BF29530-1D23-4B0A-B6D2-C0B64DD131C5}" dt="2022-07-11T18:06:23.021" v="1484" actId="47"/>
        <pc:sldMkLst>
          <pc:docMk/>
          <pc:sldMk cId="2857836351" sldId="1135"/>
        </pc:sldMkLst>
        <pc:spChg chg="mod">
          <ac:chgData name="Drgona, Jan" userId="8107277a-43fb-42e1-8aa0-684adf187181" providerId="ADAL" clId="{0BF29530-1D23-4B0A-B6D2-C0B64DD131C5}" dt="2022-07-11T18:05:48.841" v="1478" actId="14100"/>
          <ac:spMkLst>
            <pc:docMk/>
            <pc:sldMk cId="2857836351" sldId="1135"/>
            <ac:spMk id="2" creationId="{D22BFC1C-00D1-4843-95DB-A3E3087F3522}"/>
          </ac:spMkLst>
        </pc:spChg>
        <pc:spChg chg="mod">
          <ac:chgData name="Drgona, Jan" userId="8107277a-43fb-42e1-8aa0-684adf187181" providerId="ADAL" clId="{0BF29530-1D23-4B0A-B6D2-C0B64DD131C5}" dt="2022-07-11T18:06:06.290" v="1481" actId="113"/>
          <ac:spMkLst>
            <pc:docMk/>
            <pc:sldMk cId="2857836351" sldId="1135"/>
            <ac:spMk id="13" creationId="{A31A1DCA-581A-2A45-9F44-69EF7D36DA5E}"/>
          </ac:spMkLst>
        </pc:spChg>
      </pc:sldChg>
      <pc:sldChg chg="addSp delSp modSp add del mod ord">
        <pc:chgData name="Drgona, Jan" userId="8107277a-43fb-42e1-8aa0-684adf187181" providerId="ADAL" clId="{0BF29530-1D23-4B0A-B6D2-C0B64DD131C5}" dt="2022-07-11T18:10:18.313" v="1632"/>
        <pc:sldMkLst>
          <pc:docMk/>
          <pc:sldMk cId="2415648056" sldId="1138"/>
        </pc:sldMkLst>
        <pc:spChg chg="mod">
          <ac:chgData name="Drgona, Jan" userId="8107277a-43fb-42e1-8aa0-684adf187181" providerId="ADAL" clId="{0BF29530-1D23-4B0A-B6D2-C0B64DD131C5}" dt="2022-07-11T18:10:02.411" v="1628" actId="20577"/>
          <ac:spMkLst>
            <pc:docMk/>
            <pc:sldMk cId="2415648056" sldId="1138"/>
            <ac:spMk id="4" creationId="{1E61252F-6093-42EE-9778-ED4E7768E6D3}"/>
          </ac:spMkLst>
        </pc:spChg>
        <pc:picChg chg="del">
          <ac:chgData name="Drgona, Jan" userId="8107277a-43fb-42e1-8aa0-684adf187181" providerId="ADAL" clId="{0BF29530-1D23-4B0A-B6D2-C0B64DD131C5}" dt="2022-07-11T18:10:16.213" v="1629" actId="478"/>
          <ac:picMkLst>
            <pc:docMk/>
            <pc:sldMk cId="2415648056" sldId="1138"/>
            <ac:picMk id="8" creationId="{8722B4F2-D018-4025-B59B-98B592004E56}"/>
          </ac:picMkLst>
        </pc:picChg>
        <pc:picChg chg="del mod">
          <ac:chgData name="Drgona, Jan" userId="8107277a-43fb-42e1-8aa0-684adf187181" providerId="ADAL" clId="{0BF29530-1D23-4B0A-B6D2-C0B64DD131C5}" dt="2022-07-11T18:10:17.649" v="1631" actId="478"/>
          <ac:picMkLst>
            <pc:docMk/>
            <pc:sldMk cId="2415648056" sldId="1138"/>
            <ac:picMk id="9" creationId="{6E04D1DF-717F-40BF-9C28-F18A4619E696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0" creationId="{9838B157-AD30-4A23-B146-913D51FA88B5}"/>
          </ac:picMkLst>
        </pc:picChg>
        <pc:picChg chg="add mod">
          <ac:chgData name="Drgona, Jan" userId="8107277a-43fb-42e1-8aa0-684adf187181" providerId="ADAL" clId="{0BF29530-1D23-4B0A-B6D2-C0B64DD131C5}" dt="2022-07-11T18:10:18.313" v="1632"/>
          <ac:picMkLst>
            <pc:docMk/>
            <pc:sldMk cId="2415648056" sldId="1138"/>
            <ac:picMk id="11" creationId="{20330EDE-C826-4428-8413-D7C0096270AB}"/>
          </ac:picMkLst>
        </pc:picChg>
      </pc:sldChg>
      <pc:sldChg chg="del">
        <pc:chgData name="Drgona, Jan" userId="8107277a-43fb-42e1-8aa0-684adf187181" providerId="ADAL" clId="{0BF29530-1D23-4B0A-B6D2-C0B64DD131C5}" dt="2022-07-11T17:48:26.416" v="1044" actId="47"/>
        <pc:sldMkLst>
          <pc:docMk/>
          <pc:sldMk cId="1309659687" sldId="1139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2104080610" sldId="1141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1847951567" sldId="1143"/>
        </pc:sldMkLst>
      </pc:sldChg>
      <pc:sldChg chg="del">
        <pc:chgData name="Drgona, Jan" userId="8107277a-43fb-42e1-8aa0-684adf187181" providerId="ADAL" clId="{0BF29530-1D23-4B0A-B6D2-C0B64DD131C5}" dt="2022-07-11T16:49:50.137" v="3" actId="47"/>
        <pc:sldMkLst>
          <pc:docMk/>
          <pc:sldMk cId="2461524116" sldId="1144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807420109" sldId="1145"/>
        </pc:sldMkLst>
      </pc:sldChg>
      <pc:sldChg chg="del">
        <pc:chgData name="Drgona, Jan" userId="8107277a-43fb-42e1-8aa0-684adf187181" providerId="ADAL" clId="{0BF29530-1D23-4B0A-B6D2-C0B64DD131C5}" dt="2022-07-11T16:49:42.969" v="0" actId="47"/>
        <pc:sldMkLst>
          <pc:docMk/>
          <pc:sldMk cId="1014634263" sldId="1147"/>
        </pc:sldMkLst>
      </pc:sldChg>
      <pc:sldChg chg="ord">
        <pc:chgData name="Drgona, Jan" userId="8107277a-43fb-42e1-8aa0-684adf187181" providerId="ADAL" clId="{0BF29530-1D23-4B0A-B6D2-C0B64DD131C5}" dt="2022-07-11T18:03:45.814" v="1433" actId="20578"/>
        <pc:sldMkLst>
          <pc:docMk/>
          <pc:sldMk cId="3922190018" sldId="1157"/>
        </pc:sldMkLst>
      </pc:sldChg>
      <pc:sldChg chg="ord">
        <pc:chgData name="Drgona, Jan" userId="8107277a-43fb-42e1-8aa0-684adf187181" providerId="ADAL" clId="{0BF29530-1D23-4B0A-B6D2-C0B64DD131C5}" dt="2022-07-11T18:03:44.152" v="1432"/>
        <pc:sldMkLst>
          <pc:docMk/>
          <pc:sldMk cId="189467470" sldId="1158"/>
        </pc:sldMkLst>
      </pc:sldChg>
      <pc:sldChg chg="del">
        <pc:chgData name="Drgona, Jan" userId="8107277a-43fb-42e1-8aa0-684adf187181" providerId="ADAL" clId="{0BF29530-1D23-4B0A-B6D2-C0B64DD131C5}" dt="2022-07-11T17:18:55.731" v="393" actId="47"/>
        <pc:sldMkLst>
          <pc:docMk/>
          <pc:sldMk cId="1619659474" sldId="1165"/>
        </pc:sldMkLst>
      </pc:sldChg>
      <pc:sldChg chg="mod modShow">
        <pc:chgData name="Drgona, Jan" userId="8107277a-43fb-42e1-8aa0-684adf187181" providerId="ADAL" clId="{0BF29530-1D23-4B0A-B6D2-C0B64DD131C5}" dt="2022-07-11T17:44:47.127" v="1004" actId="729"/>
        <pc:sldMkLst>
          <pc:docMk/>
          <pc:sldMk cId="2998728626" sldId="1166"/>
        </pc:sldMkLst>
      </pc:sldChg>
      <pc:sldChg chg="modSp mod modShow">
        <pc:chgData name="Drgona, Jan" userId="8107277a-43fb-42e1-8aa0-684adf187181" providerId="ADAL" clId="{0BF29530-1D23-4B0A-B6D2-C0B64DD131C5}" dt="2022-07-11T18:08:14.325" v="1580" actId="1036"/>
        <pc:sldMkLst>
          <pc:docMk/>
          <pc:sldMk cId="651697254" sldId="1357"/>
        </pc:sldMkLst>
        <pc:spChg chg="mod">
          <ac:chgData name="Drgona, Jan" userId="8107277a-43fb-42e1-8aa0-684adf187181" providerId="ADAL" clId="{0BF29530-1D23-4B0A-B6D2-C0B64DD131C5}" dt="2022-07-11T18:08:04.437" v="1554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0BF29530-1D23-4B0A-B6D2-C0B64DD131C5}" dt="2022-07-11T18:08:14.325" v="1580" actId="1036"/>
          <ac:spMkLst>
            <pc:docMk/>
            <pc:sldMk cId="651697254" sldId="1357"/>
            <ac:spMk id="25" creationId="{E7AC879F-74B1-4C13-A96D-CD89885C1E00}"/>
          </ac:spMkLst>
        </pc:spChg>
      </pc:sldChg>
      <pc:sldChg chg="delSp modSp add mod">
        <pc:chgData name="Drgona, Jan" userId="8107277a-43fb-42e1-8aa0-684adf187181" providerId="ADAL" clId="{0BF29530-1D23-4B0A-B6D2-C0B64DD131C5}" dt="2022-07-11T19:29:22.867" v="1684" actId="20577"/>
        <pc:sldMkLst>
          <pc:docMk/>
          <pc:sldMk cId="3495114236" sldId="1358"/>
        </pc:sldMkLst>
        <pc:spChg chg="mod">
          <ac:chgData name="Drgona, Jan" userId="8107277a-43fb-42e1-8aa0-684adf187181" providerId="ADAL" clId="{0BF29530-1D23-4B0A-B6D2-C0B64DD131C5}" dt="2022-07-11T19:29:22.867" v="1684" actId="20577"/>
          <ac:spMkLst>
            <pc:docMk/>
            <pc:sldMk cId="3495114236" sldId="1358"/>
            <ac:spMk id="3" creationId="{B6B2553D-F5F4-0845-A326-C752AAB5D0F9}"/>
          </ac:spMkLst>
        </pc:spChg>
        <pc:spChg chg="del mod">
          <ac:chgData name="Drgona, Jan" userId="8107277a-43fb-42e1-8aa0-684adf187181" providerId="ADAL" clId="{0BF29530-1D23-4B0A-B6D2-C0B64DD131C5}" dt="2022-07-11T19:29:02.415" v="1682" actId="478"/>
          <ac:spMkLst>
            <pc:docMk/>
            <pc:sldMk cId="3495114236" sldId="1358"/>
            <ac:spMk id="5" creationId="{3BB2D38A-E7A6-47DA-B3F7-E333FA490888}"/>
          </ac:spMkLst>
        </pc:spChg>
      </pc:sldChg>
      <pc:sldChg chg="modSp del mod">
        <pc:chgData name="Drgona, Jan" userId="8107277a-43fb-42e1-8aa0-684adf187181" providerId="ADAL" clId="{0BF29530-1D23-4B0A-B6D2-C0B64DD131C5}" dt="2022-07-11T19:21:41.811" v="1674" actId="47"/>
        <pc:sldMkLst>
          <pc:docMk/>
          <pc:sldMk cId="1331832614" sldId="1365"/>
        </pc:sldMkLst>
        <pc:spChg chg="mod">
          <ac:chgData name="Drgona, Jan" userId="8107277a-43fb-42e1-8aa0-684adf187181" providerId="ADAL" clId="{0BF29530-1D23-4B0A-B6D2-C0B64DD131C5}" dt="2022-07-11T18:11:15.376" v="1664" actId="27636"/>
          <ac:spMkLst>
            <pc:docMk/>
            <pc:sldMk cId="1331832614" sldId="1365"/>
            <ac:spMk id="20" creationId="{480316BE-FCFC-423D-B7EA-944CDF62E4CA}"/>
          </ac:spMkLst>
        </pc:spChg>
      </pc:sldChg>
      <pc:sldChg chg="modSp mod">
        <pc:chgData name="Drgona, Jan" userId="8107277a-43fb-42e1-8aa0-684adf187181" providerId="ADAL" clId="{0BF29530-1D23-4B0A-B6D2-C0B64DD131C5}" dt="2022-07-11T17:50:27.239" v="1114" actId="1035"/>
        <pc:sldMkLst>
          <pc:docMk/>
          <pc:sldMk cId="2516804258" sldId="1379"/>
        </pc:sldMkLst>
        <pc:spChg chg="mod">
          <ac:chgData name="Drgona, Jan" userId="8107277a-43fb-42e1-8aa0-684adf187181" providerId="ADAL" clId="{0BF29530-1D23-4B0A-B6D2-C0B64DD131C5}" dt="2022-07-11T17:50:27.239" v="1114" actId="1035"/>
          <ac:spMkLst>
            <pc:docMk/>
            <pc:sldMk cId="2516804258" sldId="1379"/>
            <ac:spMk id="9" creationId="{1598877F-DABF-4993-B52F-A7316E0D4D6D}"/>
          </ac:spMkLst>
        </pc:spChg>
      </pc:sldChg>
      <pc:sldChg chg="del">
        <pc:chgData name="Drgona, Jan" userId="8107277a-43fb-42e1-8aa0-684adf187181" providerId="ADAL" clId="{0BF29530-1D23-4B0A-B6D2-C0B64DD131C5}" dt="2022-07-11T17:48:28.112" v="1045" actId="47"/>
        <pc:sldMkLst>
          <pc:docMk/>
          <pc:sldMk cId="4167338639" sldId="1399"/>
        </pc:sldMkLst>
      </pc:sldChg>
      <pc:sldChg chg="modSp mod ord">
        <pc:chgData name="Drgona, Jan" userId="8107277a-43fb-42e1-8aa0-684adf187181" providerId="ADAL" clId="{0BF29530-1D23-4B0A-B6D2-C0B64DD131C5}" dt="2022-07-11T17:55:46.350" v="1225" actId="113"/>
        <pc:sldMkLst>
          <pc:docMk/>
          <pc:sldMk cId="3269200713" sldId="1405"/>
        </pc:sldMkLst>
        <pc:spChg chg="mod">
          <ac:chgData name="Drgona, Jan" userId="8107277a-43fb-42e1-8aa0-684adf187181" providerId="ADAL" clId="{0BF29530-1D23-4B0A-B6D2-C0B64DD131C5}" dt="2022-07-11T17:55:46.350" v="1225" actId="113"/>
          <ac:spMkLst>
            <pc:docMk/>
            <pc:sldMk cId="3269200713" sldId="1405"/>
            <ac:spMk id="15" creationId="{617D98A6-6DB9-4947-9D12-188A5EA28725}"/>
          </ac:spMkLst>
        </pc:spChg>
      </pc:sldChg>
      <pc:sldChg chg="addSp delSp modSp del mod modShow">
        <pc:chgData name="Drgona, Jan" userId="8107277a-43fb-42e1-8aa0-684adf187181" providerId="ADAL" clId="{0BF29530-1D23-4B0A-B6D2-C0B64DD131C5}" dt="2022-07-11T18:01:03.764" v="1338" actId="47"/>
        <pc:sldMkLst>
          <pc:docMk/>
          <pc:sldMk cId="4255072086" sldId="1414"/>
        </pc:sldMkLst>
        <pc:spChg chg="mod">
          <ac:chgData name="Drgona, Jan" userId="8107277a-43fb-42e1-8aa0-684adf187181" providerId="ADAL" clId="{0BF29530-1D23-4B0A-B6D2-C0B64DD131C5}" dt="2022-07-11T17:55:27.873" v="1223" actId="20577"/>
          <ac:spMkLst>
            <pc:docMk/>
            <pc:sldMk cId="4255072086" sldId="1414"/>
            <ac:spMk id="6" creationId="{7C8BCD59-C906-4EEF-84E3-34A50C620A4D}"/>
          </ac:spMkLst>
        </pc:spChg>
        <pc:spChg chg="del">
          <ac:chgData name="Drgona, Jan" userId="8107277a-43fb-42e1-8aa0-684adf187181" providerId="ADAL" clId="{0BF29530-1D23-4B0A-B6D2-C0B64DD131C5}" dt="2022-07-11T17:54:44.609" v="1208" actId="21"/>
          <ac:spMkLst>
            <pc:docMk/>
            <pc:sldMk cId="4255072086" sldId="1414"/>
            <ac:spMk id="9" creationId="{E86BB618-7399-4495-9D3A-664323C74CC4}"/>
          </ac:spMkLst>
        </pc:spChg>
        <pc:spChg chg="del">
          <ac:chgData name="Drgona, Jan" userId="8107277a-43fb-42e1-8aa0-684adf187181" providerId="ADAL" clId="{0BF29530-1D23-4B0A-B6D2-C0B64DD131C5}" dt="2022-07-11T17:54:48.791" v="1210" actId="21"/>
          <ac:spMkLst>
            <pc:docMk/>
            <pc:sldMk cId="4255072086" sldId="1414"/>
            <ac:spMk id="11" creationId="{7C3831AF-0F8E-49F3-B074-EEEB0C5A06B7}"/>
          </ac:spMkLst>
        </pc:spChg>
        <pc:spChg chg="del">
          <ac:chgData name="Drgona, Jan" userId="8107277a-43fb-42e1-8aa0-684adf187181" providerId="ADAL" clId="{0BF29530-1D23-4B0A-B6D2-C0B64DD131C5}" dt="2022-07-11T17:54:40.084" v="1206" actId="21"/>
          <ac:spMkLst>
            <pc:docMk/>
            <pc:sldMk cId="4255072086" sldId="1414"/>
            <ac:spMk id="13" creationId="{EAF6BAB7-3EF3-4E68-90DE-2E43924B08AA}"/>
          </ac:spMkLst>
        </pc:spChg>
        <pc:spChg chg="add mod">
          <ac:chgData name="Drgona, Jan" userId="8107277a-43fb-42e1-8aa0-684adf187181" providerId="ADAL" clId="{0BF29530-1D23-4B0A-B6D2-C0B64DD131C5}" dt="2022-07-11T17:54:41.044" v="1207"/>
          <ac:spMkLst>
            <pc:docMk/>
            <pc:sldMk cId="4255072086" sldId="1414"/>
            <ac:spMk id="17" creationId="{F895DF25-5DD4-4CCF-8783-BE03EAA783FC}"/>
          </ac:spMkLst>
        </pc:spChg>
        <pc:spChg chg="add mod">
          <ac:chgData name="Drgona, Jan" userId="8107277a-43fb-42e1-8aa0-684adf187181" providerId="ADAL" clId="{0BF29530-1D23-4B0A-B6D2-C0B64DD131C5}" dt="2022-07-11T17:54:45.434" v="1209"/>
          <ac:spMkLst>
            <pc:docMk/>
            <pc:sldMk cId="4255072086" sldId="1414"/>
            <ac:spMk id="18" creationId="{AD20D50A-3E85-44E2-B97A-4B1FF71F50CA}"/>
          </ac:spMkLst>
        </pc:spChg>
        <pc:spChg chg="add mod">
          <ac:chgData name="Drgona, Jan" userId="8107277a-43fb-42e1-8aa0-684adf187181" providerId="ADAL" clId="{0BF29530-1D23-4B0A-B6D2-C0B64DD131C5}" dt="2022-07-11T17:54:49.371" v="1211"/>
          <ac:spMkLst>
            <pc:docMk/>
            <pc:sldMk cId="4255072086" sldId="1414"/>
            <ac:spMk id="19" creationId="{F58FF00D-254C-47BD-AFB7-47D2514C6E03}"/>
          </ac:spMkLst>
        </pc:spChg>
        <pc:picChg chg="del">
          <ac:chgData name="Drgona, Jan" userId="8107277a-43fb-42e1-8aa0-684adf187181" providerId="ADAL" clId="{0BF29530-1D23-4B0A-B6D2-C0B64DD131C5}" dt="2022-07-11T17:54:28.091" v="1203" actId="478"/>
          <ac:picMkLst>
            <pc:docMk/>
            <pc:sldMk cId="4255072086" sldId="1414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7:55:07.204" v="1220" actId="1035"/>
          <ac:picMkLst>
            <pc:docMk/>
            <pc:sldMk cId="4255072086" sldId="1414"/>
            <ac:picMk id="10" creationId="{2D392CEA-6236-4947-8BE9-B49B2EDD6EAE}"/>
          </ac:picMkLst>
        </pc:picChg>
        <pc:picChg chg="add mod">
          <ac:chgData name="Drgona, Jan" userId="8107277a-43fb-42e1-8aa0-684adf187181" providerId="ADAL" clId="{0BF29530-1D23-4B0A-B6D2-C0B64DD131C5}" dt="2022-07-11T17:54:56.939" v="1213" actId="1076"/>
          <ac:picMkLst>
            <pc:docMk/>
            <pc:sldMk cId="4255072086" sldId="1414"/>
            <ac:picMk id="15" creationId="{F335BF57-7D3B-4030-8B07-7B10C270C253}"/>
          </ac:picMkLst>
        </pc:picChg>
        <pc:picChg chg="del">
          <ac:chgData name="Drgona, Jan" userId="8107277a-43fb-42e1-8aa0-684adf187181" providerId="ADAL" clId="{0BF29530-1D23-4B0A-B6D2-C0B64DD131C5}" dt="2022-07-11T17:55:20.490" v="1221" actId="478"/>
          <ac:picMkLst>
            <pc:docMk/>
            <pc:sldMk cId="4255072086" sldId="1414"/>
            <ac:picMk id="16" creationId="{7EA6C6E0-0B65-41DB-87A5-F2397316115E}"/>
          </ac:picMkLst>
        </pc:picChg>
        <pc:picChg chg="add mod">
          <ac:chgData name="Drgona, Jan" userId="8107277a-43fb-42e1-8aa0-684adf187181" providerId="ADAL" clId="{0BF29530-1D23-4B0A-B6D2-C0B64DD131C5}" dt="2022-07-11T17:55:20.991" v="1222"/>
          <ac:picMkLst>
            <pc:docMk/>
            <pc:sldMk cId="4255072086" sldId="1414"/>
            <ac:picMk id="20" creationId="{18F03FC4-96BD-4F31-88F5-39C2CF540D36}"/>
          </ac:picMkLst>
        </pc:picChg>
      </pc:sldChg>
      <pc:sldChg chg="del">
        <pc:chgData name="Drgona, Jan" userId="8107277a-43fb-42e1-8aa0-684adf187181" providerId="ADAL" clId="{0BF29530-1D23-4B0A-B6D2-C0B64DD131C5}" dt="2022-07-11T17:50:43.521" v="1115" actId="47"/>
        <pc:sldMkLst>
          <pc:docMk/>
          <pc:sldMk cId="2343652363" sldId="1415"/>
        </pc:sldMkLst>
      </pc:sldChg>
      <pc:sldChg chg="modSp add mod">
        <pc:chgData name="Drgona, Jan" userId="8107277a-43fb-42e1-8aa0-684adf187181" providerId="ADAL" clId="{0BF29530-1D23-4B0A-B6D2-C0B64DD131C5}" dt="2022-07-11T18:02:57.958" v="1428" actId="1035"/>
        <pc:sldMkLst>
          <pc:docMk/>
          <pc:sldMk cId="1308743126" sldId="1416"/>
        </pc:sldMkLst>
        <pc:spChg chg="mod">
          <ac:chgData name="Drgona, Jan" userId="8107277a-43fb-42e1-8aa0-684adf187181" providerId="ADAL" clId="{0BF29530-1D23-4B0A-B6D2-C0B64DD131C5}" dt="2022-07-11T18:02:28.663" v="1418" actId="1038"/>
          <ac:spMkLst>
            <pc:docMk/>
            <pc:sldMk cId="1308743126" sldId="1416"/>
            <ac:spMk id="6" creationId="{7C8BCD59-C906-4EEF-84E3-34A50C620A4D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2" creationId="{6EC7F2B0-3142-1298-171A-289654A87D19}"/>
          </ac:spMkLst>
        </pc:spChg>
        <pc:spChg chg="mod">
          <ac:chgData name="Drgona, Jan" userId="8107277a-43fb-42e1-8aa0-684adf187181" providerId="ADAL" clId="{0BF29530-1D23-4B0A-B6D2-C0B64DD131C5}" dt="2022-07-11T18:02:08.373" v="1360" actId="1037"/>
          <ac:spMkLst>
            <pc:docMk/>
            <pc:sldMk cId="1308743126" sldId="1416"/>
            <ac:spMk id="16" creationId="{902A4D4E-EC35-0DCC-95B6-1C1E5E363CF2}"/>
          </ac:spMkLst>
        </pc:spChg>
        <pc:picChg chg="mod modCrop">
          <ac:chgData name="Drgona, Jan" userId="8107277a-43fb-42e1-8aa0-684adf187181" providerId="ADAL" clId="{0BF29530-1D23-4B0A-B6D2-C0B64DD131C5}" dt="2022-07-11T18:02:57.958" v="1428" actId="1035"/>
          <ac:picMkLst>
            <pc:docMk/>
            <pc:sldMk cId="1308743126" sldId="1416"/>
            <ac:picMk id="5" creationId="{47D76B4E-2091-442E-8DD0-0BB447B1D4D1}"/>
          </ac:picMkLst>
        </pc:picChg>
        <pc:picChg chg="mod">
          <ac:chgData name="Drgona, Jan" userId="8107277a-43fb-42e1-8aa0-684adf187181" providerId="ADAL" clId="{0BF29530-1D23-4B0A-B6D2-C0B64DD131C5}" dt="2022-07-11T18:02:08.373" v="1360" actId="1037"/>
          <ac:picMkLst>
            <pc:docMk/>
            <pc:sldMk cId="1308743126" sldId="1416"/>
            <ac:picMk id="8" creationId="{6E229EFB-CCDD-49FB-ABEA-4CF6230BDE2D}"/>
          </ac:picMkLst>
        </pc:picChg>
        <pc:picChg chg="mod">
          <ac:chgData name="Drgona, Jan" userId="8107277a-43fb-42e1-8aa0-684adf187181" providerId="ADAL" clId="{0BF29530-1D23-4B0A-B6D2-C0B64DD131C5}" dt="2022-07-11T18:02:23.001" v="1393" actId="1038"/>
          <ac:picMkLst>
            <pc:docMk/>
            <pc:sldMk cId="1308743126" sldId="1416"/>
            <ac:picMk id="14" creationId="{8F87494E-0036-4F27-82FD-D0270DA0CD4F}"/>
          </ac:picMkLst>
        </pc:picChg>
      </pc:sldChg>
      <pc:sldChg chg="modSp add del mod">
        <pc:chgData name="Drgona, Jan" userId="8107277a-43fb-42e1-8aa0-684adf187181" providerId="ADAL" clId="{0BF29530-1D23-4B0A-B6D2-C0B64DD131C5}" dt="2022-07-11T18:06:34.826" v="1486" actId="208"/>
        <pc:sldMkLst>
          <pc:docMk/>
          <pc:sldMk cId="892426157" sldId="1417"/>
        </pc:sldMkLst>
        <pc:spChg chg="mod">
          <ac:chgData name="Drgona, Jan" userId="8107277a-43fb-42e1-8aa0-684adf187181" providerId="ADAL" clId="{0BF29530-1D23-4B0A-B6D2-C0B64DD131C5}" dt="2022-07-11T18:06:29.573" v="1485" actId="208"/>
          <ac:spMkLst>
            <pc:docMk/>
            <pc:sldMk cId="892426157" sldId="1417"/>
            <ac:spMk id="3" creationId="{5C7A87DF-1EE3-454E-89EB-8D9F31DA119A}"/>
          </ac:spMkLst>
        </pc:spChg>
        <pc:spChg chg="mod">
          <ac:chgData name="Drgona, Jan" userId="8107277a-43fb-42e1-8aa0-684adf187181" providerId="ADAL" clId="{0BF29530-1D23-4B0A-B6D2-C0B64DD131C5}" dt="2022-07-11T18:06:34.826" v="1486" actId="208"/>
          <ac:spMkLst>
            <pc:docMk/>
            <pc:sldMk cId="892426157" sldId="1417"/>
            <ac:spMk id="9" creationId="{689CEF46-5910-A149-828C-70DC8A672A64}"/>
          </ac:spMkLst>
        </pc:spChg>
        <pc:spChg chg="mod">
          <ac:chgData name="Drgona, Jan" userId="8107277a-43fb-42e1-8aa0-684adf187181" providerId="ADAL" clId="{0BF29530-1D23-4B0A-B6D2-C0B64DD131C5}" dt="2022-07-11T18:04:46.762" v="1474" actId="6549"/>
          <ac:spMkLst>
            <pc:docMk/>
            <pc:sldMk cId="892426157" sldId="1417"/>
            <ac:spMk id="13" creationId="{A31A1DCA-581A-2A45-9F44-69EF7D36DA5E}"/>
          </ac:spMkLst>
        </pc:sp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3773397961" sldId="1418"/>
        </pc:sldMkLst>
      </pc:sldChg>
      <pc:sldChg chg="del">
        <pc:chgData name="Drgona, Jan" userId="8107277a-43fb-42e1-8aa0-684adf187181" providerId="ADAL" clId="{0BF29530-1D23-4B0A-B6D2-C0B64DD131C5}" dt="2022-07-11T18:03:04.314" v="1429" actId="47"/>
        <pc:sldMkLst>
          <pc:docMk/>
          <pc:sldMk cId="1350903343" sldId="1419"/>
        </pc:sldMkLst>
      </pc:sldChg>
      <pc:sldChg chg="del ord">
        <pc:chgData name="Drgona, Jan" userId="8107277a-43fb-42e1-8aa0-684adf187181" providerId="ADAL" clId="{0BF29530-1D23-4B0A-B6D2-C0B64DD131C5}" dt="2022-07-11T17:18:40.848" v="391" actId="47"/>
        <pc:sldMkLst>
          <pc:docMk/>
          <pc:sldMk cId="3019738144" sldId="1420"/>
        </pc:sldMkLst>
      </pc:sldChg>
      <pc:sldChg chg="del">
        <pc:chgData name="Drgona, Jan" userId="8107277a-43fb-42e1-8aa0-684adf187181" providerId="ADAL" clId="{0BF29530-1D23-4B0A-B6D2-C0B64DD131C5}" dt="2022-07-11T16:49:48.246" v="2" actId="47"/>
        <pc:sldMkLst>
          <pc:docMk/>
          <pc:sldMk cId="333874314" sldId="1421"/>
        </pc:sldMkLst>
      </pc:sldChg>
      <pc:sldChg chg="del">
        <pc:chgData name="Drgona, Jan" userId="8107277a-43fb-42e1-8aa0-684adf187181" providerId="ADAL" clId="{0BF29530-1D23-4B0A-B6D2-C0B64DD131C5}" dt="2022-07-11T17:19:33.474" v="395" actId="47"/>
        <pc:sldMkLst>
          <pc:docMk/>
          <pc:sldMk cId="263674714" sldId="1423"/>
        </pc:sldMkLst>
      </pc:sldChg>
      <pc:sldChg chg="del">
        <pc:chgData name="Drgona, Jan" userId="8107277a-43fb-42e1-8aa0-684adf187181" providerId="ADAL" clId="{0BF29530-1D23-4B0A-B6D2-C0B64DD131C5}" dt="2022-07-11T17:19:37.105" v="396" actId="47"/>
        <pc:sldMkLst>
          <pc:docMk/>
          <pc:sldMk cId="4038752769" sldId="1424"/>
        </pc:sldMkLst>
      </pc:sldChg>
      <pc:sldChg chg="del mod modShow">
        <pc:chgData name="Drgona, Jan" userId="8107277a-43fb-42e1-8aa0-684adf187181" providerId="ADAL" clId="{0BF29530-1D23-4B0A-B6D2-C0B64DD131C5}" dt="2022-07-11T17:34:30.919" v="999" actId="47"/>
        <pc:sldMkLst>
          <pc:docMk/>
          <pc:sldMk cId="3081187401" sldId="1426"/>
        </pc:sldMkLst>
      </pc:sldChg>
      <pc:sldChg chg="modSp add del mod">
        <pc:chgData name="Drgona, Jan" userId="8107277a-43fb-42e1-8aa0-684adf187181" providerId="ADAL" clId="{0BF29530-1D23-4B0A-B6D2-C0B64DD131C5}" dt="2022-07-11T17:19:00.004" v="394" actId="47"/>
        <pc:sldMkLst>
          <pc:docMk/>
          <pc:sldMk cId="2860607582" sldId="1429"/>
        </pc:sldMkLst>
        <pc:spChg chg="mod">
          <ac:chgData name="Drgona, Jan" userId="8107277a-43fb-42e1-8aa0-684adf187181" providerId="ADAL" clId="{0BF29530-1D23-4B0A-B6D2-C0B64DD131C5}" dt="2022-07-11T17:07:50.544" v="315" actId="20577"/>
          <ac:spMkLst>
            <pc:docMk/>
            <pc:sldMk cId="2860607582" sldId="1429"/>
            <ac:spMk id="4" creationId="{1E61252F-6093-42EE-9778-ED4E7768E6D3}"/>
          </ac:spMkLst>
        </pc:spChg>
      </pc:sldChg>
      <pc:sldChg chg="addSp modSp add mod">
        <pc:chgData name="Drgona, Jan" userId="8107277a-43fb-42e1-8aa0-684adf187181" providerId="ADAL" clId="{0BF29530-1D23-4B0A-B6D2-C0B64DD131C5}" dt="2022-07-11T17:18:04.252" v="387" actId="1076"/>
        <pc:sldMkLst>
          <pc:docMk/>
          <pc:sldMk cId="1814475715" sldId="1442"/>
        </pc:sldMkLst>
        <pc:spChg chg="mod">
          <ac:chgData name="Drgona, Jan" userId="8107277a-43fb-42e1-8aa0-684adf187181" providerId="ADAL" clId="{0BF29530-1D23-4B0A-B6D2-C0B64DD131C5}" dt="2022-07-11T17:18:00.468" v="386" actId="1035"/>
          <ac:spMkLst>
            <pc:docMk/>
            <pc:sldMk cId="1814475715" sldId="1442"/>
            <ac:spMk id="12" creationId="{E7B93F49-38D2-4E82-AA94-A135FF960D2C}"/>
          </ac:spMkLst>
        </pc:spChg>
        <pc:spChg chg="add mod">
          <ac:chgData name="Drgona, Jan" userId="8107277a-43fb-42e1-8aa0-684adf187181" providerId="ADAL" clId="{0BF29530-1D23-4B0A-B6D2-C0B64DD131C5}" dt="2022-07-11T17:18:04.252" v="387" actId="1076"/>
          <ac:spMkLst>
            <pc:docMk/>
            <pc:sldMk cId="1814475715" sldId="1442"/>
            <ac:spMk id="14" creationId="{91E9ADAC-50C2-4C0B-A46A-7342F1A912D9}"/>
          </ac:spMkLst>
        </pc:spChg>
        <pc:picChg chg="mod">
          <ac:chgData name="Drgona, Jan" userId="8107277a-43fb-42e1-8aa0-684adf187181" providerId="ADAL" clId="{0BF29530-1D23-4B0A-B6D2-C0B64DD131C5}" dt="2022-07-11T17:18:00.468" v="386" actId="1035"/>
          <ac:picMkLst>
            <pc:docMk/>
            <pc:sldMk cId="1814475715" sldId="1442"/>
            <ac:picMk id="13" creationId="{554E3E6E-3595-0BB9-B6F6-B12683A95642}"/>
          </ac:picMkLst>
        </pc:picChg>
      </pc:sldChg>
      <pc:sldChg chg="addSp delSp modSp add mod modNotesTx">
        <pc:chgData name="Drgona, Jan" userId="8107277a-43fb-42e1-8aa0-684adf187181" providerId="ADAL" clId="{0BF29530-1D23-4B0A-B6D2-C0B64DD131C5}" dt="2022-07-11T17:45:47.139" v="1011" actId="1036"/>
        <pc:sldMkLst>
          <pc:docMk/>
          <pc:sldMk cId="3588078647" sldId="1443"/>
        </pc:sldMkLst>
        <pc:spChg chg="mod">
          <ac:chgData name="Drgona, Jan" userId="8107277a-43fb-42e1-8aa0-684adf187181" providerId="ADAL" clId="{0BF29530-1D23-4B0A-B6D2-C0B64DD131C5}" dt="2022-07-11T17:34:01.407" v="973" actId="1037"/>
          <ac:spMkLst>
            <pc:docMk/>
            <pc:sldMk cId="3588078647" sldId="1443"/>
            <ac:spMk id="8" creationId="{FCB92A81-FCA4-4891-A34E-80E946F7EC08}"/>
          </ac:spMkLst>
        </pc:spChg>
        <pc:spChg chg="add mod">
          <ac:chgData name="Drgona, Jan" userId="8107277a-43fb-42e1-8aa0-684adf187181" providerId="ADAL" clId="{0BF29530-1D23-4B0A-B6D2-C0B64DD131C5}" dt="2022-07-11T17:34:08.530" v="979" actId="1037"/>
          <ac:spMkLst>
            <pc:docMk/>
            <pc:sldMk cId="3588078647" sldId="1443"/>
            <ac:spMk id="12" creationId="{7D348CF9-C376-439B-843C-D7D05A49BEA7}"/>
          </ac:spMkLst>
        </pc:spChg>
        <pc:picChg chg="mod">
          <ac:chgData name="Drgona, Jan" userId="8107277a-43fb-42e1-8aa0-684adf187181" providerId="ADAL" clId="{0BF29530-1D23-4B0A-B6D2-C0B64DD131C5}" dt="2022-07-11T17:45:47.139" v="1011" actId="1036"/>
          <ac:picMkLst>
            <pc:docMk/>
            <pc:sldMk cId="3588078647" sldId="1443"/>
            <ac:picMk id="5" creationId="{43981379-CDD7-3E38-B070-39127BBDFD3E}"/>
          </ac:picMkLst>
        </pc:picChg>
        <pc:picChg chg="mod">
          <ac:chgData name="Drgona, Jan" userId="8107277a-43fb-42e1-8aa0-684adf187181" providerId="ADAL" clId="{0BF29530-1D23-4B0A-B6D2-C0B64DD131C5}" dt="2022-07-11T17:33:56.063" v="966" actId="1037"/>
          <ac:picMkLst>
            <pc:docMk/>
            <pc:sldMk cId="3588078647" sldId="1443"/>
            <ac:picMk id="6" creationId="{8B1E1330-3F4A-4AAC-8264-7C5B16B892D0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9" creationId="{A2C81313-D35E-4CC3-9202-DEEF59AC40DB}"/>
          </ac:picMkLst>
        </pc:picChg>
        <pc:picChg chg="add mod modCrop">
          <ac:chgData name="Drgona, Jan" userId="8107277a-43fb-42e1-8aa0-684adf187181" providerId="ADAL" clId="{0BF29530-1D23-4B0A-B6D2-C0B64DD131C5}" dt="2022-07-11T17:34:27.001" v="998" actId="1038"/>
          <ac:picMkLst>
            <pc:docMk/>
            <pc:sldMk cId="3588078647" sldId="1443"/>
            <ac:picMk id="10" creationId="{A3727090-B13B-4536-BA40-5907DF1BAFDB}"/>
          </ac:picMkLst>
        </pc:picChg>
        <pc:picChg chg="mod">
          <ac:chgData name="Drgona, Jan" userId="8107277a-43fb-42e1-8aa0-684adf187181" providerId="ADAL" clId="{0BF29530-1D23-4B0A-B6D2-C0B64DD131C5}" dt="2022-07-11T17:33:52.966" v="958" actId="1037"/>
          <ac:picMkLst>
            <pc:docMk/>
            <pc:sldMk cId="3588078647" sldId="1443"/>
            <ac:picMk id="13" creationId="{22380BAC-8248-84AB-35C8-EC827E1188F4}"/>
          </ac:picMkLst>
        </pc:picChg>
        <pc:picChg chg="del">
          <ac:chgData name="Drgona, Jan" userId="8107277a-43fb-42e1-8aa0-684adf187181" providerId="ADAL" clId="{0BF29530-1D23-4B0A-B6D2-C0B64DD131C5}" dt="2022-07-11T17:30:13.276" v="671" actId="478"/>
          <ac:picMkLst>
            <pc:docMk/>
            <pc:sldMk cId="3588078647" sldId="1443"/>
            <ac:picMk id="14" creationId="{BAA151B9-0351-DED0-7487-BD13CA56E080}"/>
          </ac:picMkLst>
        </pc:picChg>
      </pc:sldChg>
      <pc:sldChg chg="addSp modSp add mod">
        <pc:chgData name="Drgona, Jan" userId="8107277a-43fb-42e1-8aa0-684adf187181" providerId="ADAL" clId="{0BF29530-1D23-4B0A-B6D2-C0B64DD131C5}" dt="2022-07-11T17:59:58.014" v="1336" actId="1035"/>
        <pc:sldMkLst>
          <pc:docMk/>
          <pc:sldMk cId="3398780384" sldId="1483"/>
        </pc:sldMkLst>
        <pc:spChg chg="mod">
          <ac:chgData name="Drgona, Jan" userId="8107277a-43fb-42e1-8aa0-684adf187181" providerId="ADAL" clId="{0BF29530-1D23-4B0A-B6D2-C0B64DD131C5}" dt="2022-07-11T17:59:52.663" v="1331"/>
          <ac:spMkLst>
            <pc:docMk/>
            <pc:sldMk cId="3398780384" sldId="1483"/>
            <ac:spMk id="3" creationId="{847B36EE-2A8A-BA3E-F0B7-A2E1BC5952C5}"/>
          </ac:spMkLst>
        </pc:spChg>
        <pc:spChg chg="mod">
          <ac:chgData name="Drgona, Jan" userId="8107277a-43fb-42e1-8aa0-684adf187181" providerId="ADAL" clId="{0BF29530-1D23-4B0A-B6D2-C0B64DD131C5}" dt="2022-07-11T17:57:55.445" v="1267" actId="20577"/>
          <ac:spMkLst>
            <pc:docMk/>
            <pc:sldMk cId="3398780384" sldId="1483"/>
            <ac:spMk id="17" creationId="{6720D23B-98D2-9374-0FC0-7CA1DF971F1A}"/>
          </ac:spMkLst>
        </pc:spChg>
        <pc:picChg chg="add mod">
          <ac:chgData name="Drgona, Jan" userId="8107277a-43fb-42e1-8aa0-684adf187181" providerId="ADAL" clId="{0BF29530-1D23-4B0A-B6D2-C0B64DD131C5}" dt="2022-07-11T17:57:44.657" v="1266" actId="1036"/>
          <ac:picMkLst>
            <pc:docMk/>
            <pc:sldMk cId="3398780384" sldId="1483"/>
            <ac:picMk id="7" creationId="{576F558F-232B-46B2-ABBD-4C1D49FF1DF1}"/>
          </ac:picMkLst>
        </pc:picChg>
        <pc:picChg chg="mod">
          <ac:chgData name="Drgona, Jan" userId="8107277a-43fb-42e1-8aa0-684adf187181" providerId="ADAL" clId="{0BF29530-1D23-4B0A-B6D2-C0B64DD131C5}" dt="2022-07-11T17:59:58.014" v="1336" actId="1035"/>
          <ac:picMkLst>
            <pc:docMk/>
            <pc:sldMk cId="3398780384" sldId="1483"/>
            <ac:picMk id="16" creationId="{DD508314-FB1B-9EAD-FDFE-E4EA83AD6885}"/>
          </ac:picMkLst>
        </pc:picChg>
      </pc:sldChg>
      <pc:sldChg chg="add">
        <pc:chgData name="Drgona, Jan" userId="8107277a-43fb-42e1-8aa0-684adf187181" providerId="ADAL" clId="{0BF29530-1D23-4B0A-B6D2-C0B64DD131C5}" dt="2022-07-11T18:03:39.687" v="1430"/>
        <pc:sldMkLst>
          <pc:docMk/>
          <pc:sldMk cId="17092185" sldId="1490"/>
        </pc:sldMkLst>
      </pc:sldChg>
      <pc:sldChg chg="addSp delSp modSp add del mod">
        <pc:chgData name="Drgona, Jan" userId="8107277a-43fb-42e1-8aa0-684adf187181" providerId="ADAL" clId="{0BF29530-1D23-4B0A-B6D2-C0B64DD131C5}" dt="2022-07-12T13:47:53.517" v="1718" actId="20577"/>
        <pc:sldMkLst>
          <pc:docMk/>
          <pc:sldMk cId="2043156658" sldId="1492"/>
        </pc:sldMkLst>
        <pc:spChg chg="mod">
          <ac:chgData name="Drgona, Jan" userId="8107277a-43fb-42e1-8aa0-684adf187181" providerId="ADAL" clId="{0BF29530-1D23-4B0A-B6D2-C0B64DD131C5}" dt="2022-07-11T17:23:33.601" v="467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0BF29530-1D23-4B0A-B6D2-C0B64DD131C5}" dt="2022-07-11T17:26:43.307" v="587" actId="20577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4:36.458" v="494" actId="20577"/>
          <ac:spMkLst>
            <pc:docMk/>
            <pc:sldMk cId="2043156658" sldId="1492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4:39.698" v="495" actId="20577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0BF29530-1D23-4B0A-B6D2-C0B64DD131C5}" dt="2022-07-11T17:27:40.643" v="592" actId="478"/>
          <ac:spMkLst>
            <pc:docMk/>
            <pc:sldMk cId="2043156658" sldId="1492"/>
            <ac:spMk id="19" creationId="{772D115E-E912-45C7-8994-C7EBA29197E5}"/>
          </ac:spMkLst>
        </pc:spChg>
        <pc:spChg chg="mod">
          <ac:chgData name="Drgona, Jan" userId="8107277a-43fb-42e1-8aa0-684adf187181" providerId="ADAL" clId="{0BF29530-1D23-4B0A-B6D2-C0B64DD131C5}" dt="2022-07-11T17:24:19.371" v="488" actId="1035"/>
          <ac:spMkLst>
            <pc:docMk/>
            <pc:sldMk cId="2043156658" sldId="1492"/>
            <ac:spMk id="21" creationId="{31F1E68E-CD8D-4655-7AFF-B9D4DF44487B}"/>
          </ac:spMkLst>
        </pc:spChg>
        <pc:spChg chg="mod">
          <ac:chgData name="Drgona, Jan" userId="8107277a-43fb-42e1-8aa0-684adf187181" providerId="ADAL" clId="{0BF29530-1D23-4B0A-B6D2-C0B64DD131C5}" dt="2022-07-12T13:47:53.517" v="1718" actId="20577"/>
          <ac:spMkLst>
            <pc:docMk/>
            <pc:sldMk cId="2043156658" sldId="1492"/>
            <ac:spMk id="22" creationId="{BBED949E-E385-D0AE-DD77-EEAFBB982B60}"/>
          </ac:spMkLst>
        </pc:sp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6" creationId="{33249DBF-F081-494E-98CD-2B87AC0C37D9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7" creationId="{51D390B2-E400-83DE-D6CA-0C56A0405485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9" creationId="{2912BC18-BED9-4344-9706-56E7489D59FD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0" creationId="{B58A53FE-2AA8-4FAD-879D-EDD9B0481884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1" creationId="{9816381D-38A6-42DA-8F69-248491603097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14" creationId="{2ACCAA0A-72BE-480A-8D95-FCEBE30CF556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20" creationId="{B57C9812-F159-4DB8-88D2-6B2B841FEA78}"/>
          </ac:picMkLst>
        </pc:picChg>
        <pc:picChg chg="mod">
          <ac:chgData name="Drgona, Jan" userId="8107277a-43fb-42e1-8aa0-684adf187181" providerId="ADAL" clId="{0BF29530-1D23-4B0A-B6D2-C0B64DD131C5}" dt="2022-07-11T17:24:19.371" v="488" actId="1035"/>
          <ac:picMkLst>
            <pc:docMk/>
            <pc:sldMk cId="2043156658" sldId="1492"/>
            <ac:picMk id="3074" creationId="{9DD5CF03-C06F-09D7-0865-7A9B02107F1B}"/>
          </ac:picMkLst>
        </pc:picChg>
      </pc:sldChg>
      <pc:sldChg chg="add del">
        <pc:chgData name="Drgona, Jan" userId="8107277a-43fb-42e1-8aa0-684adf187181" providerId="ADAL" clId="{0BF29530-1D23-4B0A-B6D2-C0B64DD131C5}" dt="2022-07-11T17:27:31.773" v="590" actId="47"/>
        <pc:sldMkLst>
          <pc:docMk/>
          <pc:sldMk cId="1610525355" sldId="1493"/>
        </pc:sldMkLst>
      </pc:sldChg>
      <pc:sldChg chg="modSp add mod">
        <pc:chgData name="Drgona, Jan" userId="8107277a-43fb-42e1-8aa0-684adf187181" providerId="ADAL" clId="{0BF29530-1D23-4B0A-B6D2-C0B64DD131C5}" dt="2022-07-11T17:29:16.919" v="658" actId="20577"/>
        <pc:sldMkLst>
          <pc:docMk/>
          <pc:sldMk cId="2215495862" sldId="1493"/>
        </pc:sldMkLst>
        <pc:spChg chg="mod">
          <ac:chgData name="Drgona, Jan" userId="8107277a-43fb-42e1-8aa0-684adf187181" providerId="ADAL" clId="{0BF29530-1D23-4B0A-B6D2-C0B64DD131C5}" dt="2022-07-11T17:28:27.833" v="626" actId="20577"/>
          <ac:spMkLst>
            <pc:docMk/>
            <pc:sldMk cId="2215495862" sldId="1493"/>
            <ac:spMk id="4" creationId="{970B1CD6-2EEF-4914-836D-A273C98130CD}"/>
          </ac:spMkLst>
        </pc:spChg>
        <pc:spChg chg="mod">
          <ac:chgData name="Drgona, Jan" userId="8107277a-43fb-42e1-8aa0-684adf187181" providerId="ADAL" clId="{0BF29530-1D23-4B0A-B6D2-C0B64DD131C5}" dt="2022-07-11T17:28:23.822" v="614" actId="20577"/>
          <ac:spMkLst>
            <pc:docMk/>
            <pc:sldMk cId="2215495862" sldId="1493"/>
            <ac:spMk id="5" creationId="{FAA432C8-B8F2-4F42-9BBD-053AAD1DF7F0}"/>
          </ac:spMkLst>
        </pc:spChg>
        <pc:spChg chg="mod">
          <ac:chgData name="Drgona, Jan" userId="8107277a-43fb-42e1-8aa0-684adf187181" providerId="ADAL" clId="{0BF29530-1D23-4B0A-B6D2-C0B64DD131C5}" dt="2022-07-11T17:28:47.809" v="647" actId="20577"/>
          <ac:spMkLst>
            <pc:docMk/>
            <pc:sldMk cId="2215495862" sldId="1493"/>
            <ac:spMk id="15" creationId="{4E71E406-E756-4592-AA6A-57E25D90587B}"/>
          </ac:spMkLst>
        </pc:spChg>
        <pc:spChg chg="mod">
          <ac:chgData name="Drgona, Jan" userId="8107277a-43fb-42e1-8aa0-684adf187181" providerId="ADAL" clId="{0BF29530-1D23-4B0A-B6D2-C0B64DD131C5}" dt="2022-07-11T17:28:59.430" v="657" actId="20577"/>
          <ac:spMkLst>
            <pc:docMk/>
            <pc:sldMk cId="2215495862" sldId="1493"/>
            <ac:spMk id="16" creationId="{043458B2-0D42-4243-B642-7ADD4DEB12DC}"/>
          </ac:spMkLst>
        </pc:spChg>
        <pc:spChg chg="mod">
          <ac:chgData name="Drgona, Jan" userId="8107277a-43fb-42e1-8aa0-684adf187181" providerId="ADAL" clId="{0BF29530-1D23-4B0A-B6D2-C0B64DD131C5}" dt="2022-07-11T17:29:16.919" v="658" actId="20577"/>
          <ac:spMkLst>
            <pc:docMk/>
            <pc:sldMk cId="2215495862" sldId="1493"/>
            <ac:spMk id="22" creationId="{BBED949E-E385-D0AE-DD77-EEAFBB982B60}"/>
          </ac:spMkLst>
        </pc:spChg>
      </pc:sldChg>
      <pc:sldChg chg="addSp delSp modSp add mod">
        <pc:chgData name="Drgona, Jan" userId="8107277a-43fb-42e1-8aa0-684adf187181" providerId="ADAL" clId="{0BF29530-1D23-4B0A-B6D2-C0B64DD131C5}" dt="2022-07-11T19:21:46.017" v="1676" actId="27636"/>
        <pc:sldMkLst>
          <pc:docMk/>
          <pc:sldMk cId="2881358283" sldId="1494"/>
        </pc:sldMkLst>
        <pc:spChg chg="del mod">
          <ac:chgData name="Drgona, Jan" userId="8107277a-43fb-42e1-8aa0-684adf187181" providerId="ADAL" clId="{0BF29530-1D23-4B0A-B6D2-C0B64DD131C5}" dt="2022-07-11T19:21:08.622" v="1672" actId="478"/>
          <ac:spMkLst>
            <pc:docMk/>
            <pc:sldMk cId="2881358283" sldId="1494"/>
            <ac:spMk id="5" creationId="{F84DBA0F-9DE2-4540-9033-1D75503820D6}"/>
          </ac:spMkLst>
        </pc:spChg>
        <pc:spChg chg="add mod">
          <ac:chgData name="Drgona, Jan" userId="8107277a-43fb-42e1-8aa0-684adf187181" providerId="ADAL" clId="{0BF29530-1D23-4B0A-B6D2-C0B64DD131C5}" dt="2022-07-11T19:21:16.740" v="1673"/>
          <ac:spMkLst>
            <pc:docMk/>
            <pc:sldMk cId="2881358283" sldId="1494"/>
            <ac:spMk id="6" creationId="{B8AB260D-74A8-4554-B6A6-450FB78BF67E}"/>
          </ac:spMkLst>
        </pc:spChg>
        <pc:spChg chg="mod">
          <ac:chgData name="Drgona, Jan" userId="8107277a-43fb-42e1-8aa0-684adf187181" providerId="ADAL" clId="{0BF29530-1D23-4B0A-B6D2-C0B64DD131C5}" dt="2022-07-11T19:21:46.017" v="1676" actId="27636"/>
          <ac:spMkLst>
            <pc:docMk/>
            <pc:sldMk cId="2881358283" sldId="1494"/>
            <ac:spMk id="20" creationId="{480316BE-FCFC-423D-B7EA-944CDF62E4CA}"/>
          </ac:spMkLst>
        </pc:spChg>
      </pc:sldChg>
    </pc:docChg>
  </pc:docChgLst>
  <pc:docChgLst>
    <pc:chgData name="Drgona, Jan" userId="8107277a-43fb-42e1-8aa0-684adf187181" providerId="ADAL" clId="{9E0180CB-A55B-4ED1-8A6E-C60F88618475}"/>
    <pc:docChg chg="undo custSel addSld delSld modSld sldOrd modSection">
      <pc:chgData name="Drgona, Jan" userId="8107277a-43fb-42e1-8aa0-684adf187181" providerId="ADAL" clId="{9E0180CB-A55B-4ED1-8A6E-C60F88618475}" dt="2022-10-07T15:42:56.350" v="765" actId="1076"/>
      <pc:docMkLst>
        <pc:docMk/>
      </pc:docMkLst>
      <pc:sldChg chg="modSp mod">
        <pc:chgData name="Drgona, Jan" userId="8107277a-43fb-42e1-8aa0-684adf187181" providerId="ADAL" clId="{9E0180CB-A55B-4ED1-8A6E-C60F88618475}" dt="2022-10-07T14:46:08.922" v="579" actId="14100"/>
        <pc:sldMkLst>
          <pc:docMk/>
          <pc:sldMk cId="1249871854" sldId="854"/>
        </pc:sldMkLst>
        <pc:picChg chg="mod">
          <ac:chgData name="Drgona, Jan" userId="8107277a-43fb-42e1-8aa0-684adf187181" providerId="ADAL" clId="{9E0180CB-A55B-4ED1-8A6E-C60F88618475}" dt="2022-10-07T14:46:08.922" v="579" actId="14100"/>
          <ac:picMkLst>
            <pc:docMk/>
            <pc:sldMk cId="1249871854" sldId="854"/>
            <ac:picMk id="6" creationId="{7986E3C8-3981-4646-B4A1-7A6CC66DD64C}"/>
          </ac:picMkLst>
        </pc:picChg>
      </pc:sldChg>
      <pc:sldChg chg="modSp mod">
        <pc:chgData name="Drgona, Jan" userId="8107277a-43fb-42e1-8aa0-684adf187181" providerId="ADAL" clId="{9E0180CB-A55B-4ED1-8A6E-C60F88618475}" dt="2022-10-07T15:42:56.350" v="765" actId="1076"/>
        <pc:sldMkLst>
          <pc:docMk/>
          <pc:sldMk cId="1152154647" sldId="1117"/>
        </pc:sldMkLst>
        <pc:spChg chg="mod">
          <ac:chgData name="Drgona, Jan" userId="8107277a-43fb-42e1-8aa0-684adf187181" providerId="ADAL" clId="{9E0180CB-A55B-4ED1-8A6E-C60F88618475}" dt="2022-10-07T02:09:00.215" v="8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9E0180CB-A55B-4ED1-8A6E-C60F88618475}" dt="2022-10-07T15:42:53.773" v="764" actId="1076"/>
          <ac:spMkLst>
            <pc:docMk/>
            <pc:sldMk cId="1152154647" sldId="1117"/>
            <ac:spMk id="6" creationId="{B8696A4F-5314-46CD-B205-CC2D44570D66}"/>
          </ac:spMkLst>
        </pc:spChg>
        <pc:spChg chg="mod">
          <ac:chgData name="Drgona, Jan" userId="8107277a-43fb-42e1-8aa0-684adf187181" providerId="ADAL" clId="{9E0180CB-A55B-4ED1-8A6E-C60F88618475}" dt="2022-10-07T15:42:56.350" v="765" actId="1076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9E0180CB-A55B-4ED1-8A6E-C60F88618475}" dt="2022-10-07T15:42:47.303" v="762" actId="1076"/>
          <ac:spMkLst>
            <pc:docMk/>
            <pc:sldMk cId="1152154647" sldId="1117"/>
            <ac:spMk id="13" creationId="{287B4DED-D644-4A84-BE35-448A62CEC19C}"/>
          </ac:spMkLst>
        </pc:spChg>
      </pc:sldChg>
      <pc:sldChg chg="del">
        <pc:chgData name="Drgona, Jan" userId="8107277a-43fb-42e1-8aa0-684adf187181" providerId="ADAL" clId="{9E0180CB-A55B-4ED1-8A6E-C60F88618475}" dt="2022-10-07T15:41:35.899" v="749" actId="47"/>
        <pc:sldMkLst>
          <pc:docMk/>
          <pc:sldMk cId="3922190018" sldId="1157"/>
        </pc:sldMkLst>
      </pc:sldChg>
      <pc:sldChg chg="modSp mod">
        <pc:chgData name="Drgona, Jan" userId="8107277a-43fb-42e1-8aa0-684adf187181" providerId="ADAL" clId="{9E0180CB-A55B-4ED1-8A6E-C60F88618475}" dt="2022-10-07T14:46:37.184" v="583" actId="732"/>
        <pc:sldMkLst>
          <pc:docMk/>
          <pc:sldMk cId="3495114236" sldId="1358"/>
        </pc:sldMkLst>
        <pc:picChg chg="mod modCrop">
          <ac:chgData name="Drgona, Jan" userId="8107277a-43fb-42e1-8aa0-684adf187181" providerId="ADAL" clId="{9E0180CB-A55B-4ED1-8A6E-C60F88618475}" dt="2022-10-07T14:46:37.184" v="583" actId="732"/>
          <ac:picMkLst>
            <pc:docMk/>
            <pc:sldMk cId="3495114236" sldId="1358"/>
            <ac:picMk id="6" creationId="{56F7C28E-D4B7-4902-92A9-C892CA01673E}"/>
          </ac:picMkLst>
        </pc:picChg>
      </pc:sldChg>
      <pc:sldChg chg="modSp mod">
        <pc:chgData name="Drgona, Jan" userId="8107277a-43fb-42e1-8aa0-684adf187181" providerId="ADAL" clId="{9E0180CB-A55B-4ED1-8A6E-C60F88618475}" dt="2022-10-07T02:13:01.552" v="196"/>
        <pc:sldMkLst>
          <pc:docMk/>
          <pc:sldMk cId="4206595840" sldId="1406"/>
        </pc:sldMkLst>
        <pc:spChg chg="mod">
          <ac:chgData name="Drgona, Jan" userId="8107277a-43fb-42e1-8aa0-684adf187181" providerId="ADAL" clId="{9E0180CB-A55B-4ED1-8A6E-C60F88618475}" dt="2022-10-07T02:13:01.552" v="196"/>
          <ac:spMkLst>
            <pc:docMk/>
            <pc:sldMk cId="4206595840" sldId="1406"/>
            <ac:spMk id="2" creationId="{7F5FD97D-AD65-A14D-A584-DF7F474A1613}"/>
          </ac:spMkLst>
        </pc:spChg>
      </pc:sldChg>
      <pc:sldChg chg="modSp mod ord">
        <pc:chgData name="Drgona, Jan" userId="8107277a-43fb-42e1-8aa0-684adf187181" providerId="ADAL" clId="{9E0180CB-A55B-4ED1-8A6E-C60F88618475}" dt="2022-10-07T15:42:17.816" v="754" actId="108"/>
        <pc:sldMkLst>
          <pc:docMk/>
          <pc:sldMk cId="3773397961" sldId="1418"/>
        </pc:sldMkLst>
        <pc:spChg chg="mod">
          <ac:chgData name="Drgona, Jan" userId="8107277a-43fb-42e1-8aa0-684adf187181" providerId="ADAL" clId="{9E0180CB-A55B-4ED1-8A6E-C60F88618475}" dt="2022-10-07T15:42:17.816" v="754" actId="108"/>
          <ac:spMkLst>
            <pc:docMk/>
            <pc:sldMk cId="3773397961" sldId="1418"/>
            <ac:spMk id="19" creationId="{EC1AC20F-ACA2-4D34-AF23-26B0B676A76E}"/>
          </ac:spMkLst>
        </pc:spChg>
        <pc:picChg chg="mod">
          <ac:chgData name="Drgona, Jan" userId="8107277a-43fb-42e1-8aa0-684adf187181" providerId="ADAL" clId="{9E0180CB-A55B-4ED1-8A6E-C60F88618475}" dt="2022-10-07T15:04:58.425" v="618" actId="14100"/>
          <ac:picMkLst>
            <pc:docMk/>
            <pc:sldMk cId="3773397961" sldId="1418"/>
            <ac:picMk id="9" creationId="{A6F0FC4E-60C0-45D0-9F4B-DC62D0569DBC}"/>
          </ac:picMkLst>
        </pc:picChg>
      </pc:sldChg>
      <pc:sldChg chg="modSp mod">
        <pc:chgData name="Drgona, Jan" userId="8107277a-43fb-42e1-8aa0-684adf187181" providerId="ADAL" clId="{9E0180CB-A55B-4ED1-8A6E-C60F88618475}" dt="2022-10-07T02:13:03.588" v="197"/>
        <pc:sldMkLst>
          <pc:docMk/>
          <pc:sldMk cId="1027847982" sldId="1427"/>
        </pc:sldMkLst>
        <pc:spChg chg="mod">
          <ac:chgData name="Drgona, Jan" userId="8107277a-43fb-42e1-8aa0-684adf187181" providerId="ADAL" clId="{9E0180CB-A55B-4ED1-8A6E-C60F88618475}" dt="2022-10-07T02:13:03.588" v="197"/>
          <ac:spMkLst>
            <pc:docMk/>
            <pc:sldMk cId="1027847982" sldId="1427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9E0180CB-A55B-4ED1-8A6E-C60F88618475}" dt="2022-10-07T02:12:57.094" v="195" actId="20577"/>
        <pc:sldMkLst>
          <pc:docMk/>
          <pc:sldMk cId="4106608496" sldId="1428"/>
        </pc:sldMkLst>
        <pc:spChg chg="mod">
          <ac:chgData name="Drgona, Jan" userId="8107277a-43fb-42e1-8aa0-684adf187181" providerId="ADAL" clId="{9E0180CB-A55B-4ED1-8A6E-C60F88618475}" dt="2022-10-07T02:12:57.094" v="195" actId="20577"/>
          <ac:spMkLst>
            <pc:docMk/>
            <pc:sldMk cId="4106608496" sldId="1428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9E0180CB-A55B-4ED1-8A6E-C60F88618475}" dt="2022-10-07T15:41:34.814" v="748" actId="47"/>
        <pc:sldMkLst>
          <pc:docMk/>
          <pc:sldMk cId="17092185" sldId="1490"/>
        </pc:sldMkLst>
      </pc:sldChg>
      <pc:sldChg chg="modSp mod">
        <pc:chgData name="Drgona, Jan" userId="8107277a-43fb-42e1-8aa0-684adf187181" providerId="ADAL" clId="{9E0180CB-A55B-4ED1-8A6E-C60F88618475}" dt="2022-10-07T14:35:37.729" v="553" actId="20577"/>
        <pc:sldMkLst>
          <pc:docMk/>
          <pc:sldMk cId="2215495862" sldId="1493"/>
        </pc:sldMkLst>
        <pc:spChg chg="mod">
          <ac:chgData name="Drgona, Jan" userId="8107277a-43fb-42e1-8aa0-684adf187181" providerId="ADAL" clId="{9E0180CB-A55B-4ED1-8A6E-C60F88618475}" dt="2022-10-07T14:35:37.729" v="553" actId="20577"/>
          <ac:spMkLst>
            <pc:docMk/>
            <pc:sldMk cId="2215495862" sldId="1493"/>
            <ac:spMk id="19" creationId="{772D115E-E912-45C7-8994-C7EBA29197E5}"/>
          </ac:spMkLst>
        </pc:spChg>
      </pc:sldChg>
      <pc:sldChg chg="modSp new mod">
        <pc:chgData name="Drgona, Jan" userId="8107277a-43fb-42e1-8aa0-684adf187181" providerId="ADAL" clId="{9E0180CB-A55B-4ED1-8A6E-C60F88618475}" dt="2022-10-07T14:38:50.250" v="577" actId="1076"/>
        <pc:sldMkLst>
          <pc:docMk/>
          <pc:sldMk cId="302003084" sldId="1495"/>
        </pc:sldMkLst>
        <pc:spChg chg="mod">
          <ac:chgData name="Drgona, Jan" userId="8107277a-43fb-42e1-8aa0-684adf187181" providerId="ADAL" clId="{9E0180CB-A55B-4ED1-8A6E-C60F88618475}" dt="2022-10-07T02:10:39.780" v="67" actId="20577"/>
          <ac:spMkLst>
            <pc:docMk/>
            <pc:sldMk cId="302003084" sldId="1495"/>
            <ac:spMk id="3" creationId="{99B10785-BD49-4DC7-9141-6CCB6345B596}"/>
          </ac:spMkLst>
        </pc:spChg>
        <pc:spChg chg="mod">
          <ac:chgData name="Drgona, Jan" userId="8107277a-43fb-42e1-8aa0-684adf187181" providerId="ADAL" clId="{9E0180CB-A55B-4ED1-8A6E-C60F88618475}" dt="2022-10-07T14:38:50.250" v="577" actId="1076"/>
          <ac:spMkLst>
            <pc:docMk/>
            <pc:sldMk cId="302003084" sldId="1495"/>
            <ac:spMk id="4" creationId="{85266BD4-FB5D-4427-A025-1739ADE6457E}"/>
          </ac:spMkLst>
        </pc:spChg>
      </pc:sldChg>
      <pc:sldChg chg="new del">
        <pc:chgData name="Drgona, Jan" userId="8107277a-43fb-42e1-8aa0-684adf187181" providerId="ADAL" clId="{9E0180CB-A55B-4ED1-8A6E-C60F88618475}" dt="2022-10-07T14:49:04.034" v="585" actId="47"/>
        <pc:sldMkLst>
          <pc:docMk/>
          <pc:sldMk cId="1903811655" sldId="1496"/>
        </pc:sldMkLst>
      </pc:sldChg>
      <pc:sldChg chg="addSp modSp add mod ord">
        <pc:chgData name="Drgona, Jan" userId="8107277a-43fb-42e1-8aa0-684adf187181" providerId="ADAL" clId="{9E0180CB-A55B-4ED1-8A6E-C60F88618475}" dt="2022-10-07T14:49:30.409" v="595" actId="1076"/>
        <pc:sldMkLst>
          <pc:docMk/>
          <pc:sldMk cId="2342927058" sldId="1496"/>
        </pc:sldMkLst>
        <pc:picChg chg="add mod">
          <ac:chgData name="Drgona, Jan" userId="8107277a-43fb-42e1-8aa0-684adf187181" providerId="ADAL" clId="{9E0180CB-A55B-4ED1-8A6E-C60F88618475}" dt="2022-10-07T14:49:30.409" v="595" actId="1076"/>
          <ac:picMkLst>
            <pc:docMk/>
            <pc:sldMk cId="2342927058" sldId="1496"/>
            <ac:picMk id="7" creationId="{0D95B182-C110-4553-8774-E8557EE40232}"/>
          </ac:picMkLst>
        </pc:picChg>
      </pc:sldChg>
      <pc:sldChg chg="addSp delSp modSp add mod">
        <pc:chgData name="Drgona, Jan" userId="8107277a-43fb-42e1-8aa0-684adf187181" providerId="ADAL" clId="{9E0180CB-A55B-4ED1-8A6E-C60F88618475}" dt="2022-10-07T15:34:28.976" v="747" actId="14100"/>
        <pc:sldMkLst>
          <pc:docMk/>
          <pc:sldMk cId="3384362676" sldId="1497"/>
        </pc:sldMkLst>
        <pc:spChg chg="mod">
          <ac:chgData name="Drgona, Jan" userId="8107277a-43fb-42e1-8aa0-684adf187181" providerId="ADAL" clId="{9E0180CB-A55B-4ED1-8A6E-C60F88618475}" dt="2022-10-07T15:34:28.976" v="747" actId="14100"/>
          <ac:spMkLst>
            <pc:docMk/>
            <pc:sldMk cId="3384362676" sldId="1497"/>
            <ac:spMk id="3" creationId="{82900DBC-2E1F-46F6-8879-C780EF5D11E0}"/>
          </ac:spMkLst>
        </pc:spChg>
        <pc:spChg chg="mod">
          <ac:chgData name="Drgona, Jan" userId="8107277a-43fb-42e1-8aa0-684adf187181" providerId="ADAL" clId="{9E0180CB-A55B-4ED1-8A6E-C60F88618475}" dt="2022-10-07T15:13:40.109" v="708" actId="1076"/>
          <ac:spMkLst>
            <pc:docMk/>
            <pc:sldMk cId="3384362676" sldId="1497"/>
            <ac:spMk id="19" creationId="{EC1AC20F-ACA2-4D34-AF23-26B0B676A76E}"/>
          </ac:spMkLst>
        </pc:spChg>
        <pc:graphicFrameChg chg="add del mod">
          <ac:chgData name="Drgona, Jan" userId="8107277a-43fb-42e1-8aa0-684adf187181" providerId="ADAL" clId="{9E0180CB-A55B-4ED1-8A6E-C60F88618475}" dt="2022-10-07T15:12:30.907" v="695"/>
          <ac:graphicFrameMkLst>
            <pc:docMk/>
            <pc:sldMk cId="3384362676" sldId="1497"/>
            <ac:graphicFrameMk id="13" creationId="{83692181-90D0-4A4D-A73C-CCD9E2B2D974}"/>
          </ac:graphicFrameMkLst>
        </pc:graphicFrameChg>
        <pc:picChg chg="add mod">
          <ac:chgData name="Drgona, Jan" userId="8107277a-43fb-42e1-8aa0-684adf187181" providerId="ADAL" clId="{9E0180CB-A55B-4ED1-8A6E-C60F88618475}" dt="2022-10-07T15:06:57.098" v="653" actId="14100"/>
          <ac:picMkLst>
            <pc:docMk/>
            <pc:sldMk cId="3384362676" sldId="1497"/>
            <ac:picMk id="5" creationId="{40481982-52CF-4B18-9DC5-ED4FB9C2010A}"/>
          </ac:picMkLst>
        </pc:picChg>
        <pc:picChg chg="add mod">
          <ac:chgData name="Drgona, Jan" userId="8107277a-43fb-42e1-8aa0-684adf187181" providerId="ADAL" clId="{9E0180CB-A55B-4ED1-8A6E-C60F88618475}" dt="2022-10-07T15:10:26.994" v="676" actId="1036"/>
          <ac:picMkLst>
            <pc:docMk/>
            <pc:sldMk cId="3384362676" sldId="1497"/>
            <ac:picMk id="7" creationId="{E9452575-CFA7-48A0-B62D-82009F99B6B7}"/>
          </ac:picMkLst>
        </pc:picChg>
        <pc:picChg chg="del">
          <ac:chgData name="Drgona, Jan" userId="8107277a-43fb-42e1-8aa0-684adf187181" providerId="ADAL" clId="{9E0180CB-A55B-4ED1-8A6E-C60F88618475}" dt="2022-10-07T15:04:06.362" v="603" actId="478"/>
          <ac:picMkLst>
            <pc:docMk/>
            <pc:sldMk cId="3384362676" sldId="1497"/>
            <ac:picMk id="9" creationId="{A6F0FC4E-60C0-45D0-9F4B-DC62D0569DBC}"/>
          </ac:picMkLst>
        </pc:picChg>
        <pc:picChg chg="add mod">
          <ac:chgData name="Drgona, Jan" userId="8107277a-43fb-42e1-8aa0-684adf187181" providerId="ADAL" clId="{9E0180CB-A55B-4ED1-8A6E-C60F88618475}" dt="2022-10-07T15:14:10.947" v="709" actId="14100"/>
          <ac:picMkLst>
            <pc:docMk/>
            <pc:sldMk cId="3384362676" sldId="1497"/>
            <ac:picMk id="10" creationId="{BF893749-3D87-41E9-9843-A6F9E3131A5C}"/>
          </ac:picMkLst>
        </pc:picChg>
        <pc:picChg chg="add mod">
          <ac:chgData name="Drgona, Jan" userId="8107277a-43fb-42e1-8aa0-684adf187181" providerId="ADAL" clId="{9E0180CB-A55B-4ED1-8A6E-C60F88618475}" dt="2022-10-07T15:14:13.845" v="710" actId="14100"/>
          <ac:picMkLst>
            <pc:docMk/>
            <pc:sldMk cId="3384362676" sldId="1497"/>
            <ac:picMk id="12" creationId="{A8F15535-F626-4C67-8D9F-BFCC729F5172}"/>
          </ac:picMkLst>
        </pc:picChg>
        <pc:picChg chg="del">
          <ac:chgData name="Drgona, Jan" userId="8107277a-43fb-42e1-8aa0-684adf187181" providerId="ADAL" clId="{9E0180CB-A55B-4ED1-8A6E-C60F88618475}" dt="2022-10-07T15:05:49.193" v="651" actId="478"/>
          <ac:picMkLst>
            <pc:docMk/>
            <pc:sldMk cId="3384362676" sldId="1497"/>
            <ac:picMk id="17" creationId="{29D8F59F-41AB-4AF9-9D24-EAE4B3E494A4}"/>
          </ac:picMkLst>
        </pc:picChg>
        <pc:picChg chg="del">
          <ac:chgData name="Drgona, Jan" userId="8107277a-43fb-42e1-8aa0-684adf187181" providerId="ADAL" clId="{9E0180CB-A55B-4ED1-8A6E-C60F88618475}" dt="2022-10-07T15:05:48.441" v="650" actId="478"/>
          <ac:picMkLst>
            <pc:docMk/>
            <pc:sldMk cId="3384362676" sldId="1497"/>
            <ac:picMk id="18" creationId="{C2F3BA52-FBEB-4556-83A1-A36D72EC51F1}"/>
          </ac:picMkLst>
        </pc:picChg>
      </pc:sldChg>
    </pc:docChg>
  </pc:docChgLst>
  <pc:docChgLst>
    <pc:chgData name="Drgona, Jan" userId="8107277a-43fb-42e1-8aa0-684adf187181" providerId="ADAL" clId="{CD5A7E88-19E7-40A9-85F8-D1547E73B739}"/>
    <pc:docChg chg="undo custSel addSld delSld modSld sldOrd modMainMaster modSection">
      <pc:chgData name="Drgona, Jan" userId="8107277a-43fb-42e1-8aa0-684adf187181" providerId="ADAL" clId="{CD5A7E88-19E7-40A9-85F8-D1547E73B739}" dt="2023-01-13T20:34:13.548" v="2364" actId="20577"/>
      <pc:docMkLst>
        <pc:docMk/>
      </pc:docMkLst>
      <pc:sldChg chg="addSp modSp mod">
        <pc:chgData name="Drgona, Jan" userId="8107277a-43fb-42e1-8aa0-684adf187181" providerId="ADAL" clId="{CD5A7E88-19E7-40A9-85F8-D1547E73B739}" dt="2023-01-11T23:30:31.327" v="1937" actId="14100"/>
        <pc:sldMkLst>
          <pc:docMk/>
          <pc:sldMk cId="1244961172" sldId="273"/>
        </pc:sldMkLst>
        <pc:spChg chg="mod">
          <ac:chgData name="Drgona, Jan" userId="8107277a-43fb-42e1-8aa0-684adf187181" providerId="ADAL" clId="{CD5A7E88-19E7-40A9-85F8-D1547E73B739}" dt="2023-01-11T23:26:01.133" v="1848" actId="14100"/>
          <ac:spMkLst>
            <pc:docMk/>
            <pc:sldMk cId="1244961172" sldId="273"/>
            <ac:spMk id="4" creationId="{2DEBCC4A-09A3-46FA-94B8-812D5A6C188D}"/>
          </ac:spMkLst>
        </pc:spChg>
        <pc:spChg chg="mod">
          <ac:chgData name="Drgona, Jan" userId="8107277a-43fb-42e1-8aa0-684adf187181" providerId="ADAL" clId="{CD5A7E88-19E7-40A9-85F8-D1547E73B739}" dt="2023-01-11T23:27:08.543" v="1894" actId="1076"/>
          <ac:spMkLst>
            <pc:docMk/>
            <pc:sldMk cId="1244961172" sldId="273"/>
            <ac:spMk id="6" creationId="{1F463334-C517-43B2-BABB-30357D4FF037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4" creationId="{3B5F709B-3005-48AB-94FF-DE5506A7A315}"/>
          </ac:spMkLst>
        </pc:spChg>
        <pc:spChg chg="mod">
          <ac:chgData name="Drgona, Jan" userId="8107277a-43fb-42e1-8aa0-684adf187181" providerId="ADAL" clId="{CD5A7E88-19E7-40A9-85F8-D1547E73B739}" dt="2023-01-11T23:26:47.483" v="1889" actId="1036"/>
          <ac:spMkLst>
            <pc:docMk/>
            <pc:sldMk cId="1244961172" sldId="273"/>
            <ac:spMk id="15" creationId="{910CCEEE-61EF-4AA2-951A-FEFFFF715F71}"/>
          </ac:spMkLst>
        </pc:spChg>
        <pc:grpChg chg="mod">
          <ac:chgData name="Drgona, Jan" userId="8107277a-43fb-42e1-8aa0-684adf187181" providerId="ADAL" clId="{CD5A7E88-19E7-40A9-85F8-D1547E73B739}" dt="2023-01-11T23:26:52.256" v="1891" actId="1076"/>
          <ac:grpSpMkLst>
            <pc:docMk/>
            <pc:sldMk cId="1244961172" sldId="273"/>
            <ac:grpSpMk id="13" creationId="{56AB9838-D98D-43ED-B21C-07B5EAF1D533}"/>
          </ac:grpSpMkLst>
        </pc:grpChg>
        <pc:picChg chg="mod">
          <ac:chgData name="Drgona, Jan" userId="8107277a-43fb-42e1-8aa0-684adf187181" providerId="ADAL" clId="{CD5A7E88-19E7-40A9-85F8-D1547E73B739}" dt="2023-01-11T23:30:07.687" v="1932" actId="1076"/>
          <ac:picMkLst>
            <pc:docMk/>
            <pc:sldMk cId="1244961172" sldId="273"/>
            <ac:picMk id="5" creationId="{4F2D738F-455C-442F-B6FB-DAB50F6FBAD9}"/>
          </ac:picMkLst>
        </pc:picChg>
        <pc:picChg chg="add mod">
          <ac:chgData name="Drgona, Jan" userId="8107277a-43fb-42e1-8aa0-684adf187181" providerId="ADAL" clId="{CD5A7E88-19E7-40A9-85F8-D1547E73B739}" dt="2023-01-11T23:30:31.327" v="1937" actId="14100"/>
          <ac:picMkLst>
            <pc:docMk/>
            <pc:sldMk cId="1244961172" sldId="273"/>
            <ac:picMk id="1026" creationId="{16DC68D1-2932-49A1-8B26-2B3ED61CCD8C}"/>
          </ac:picMkLst>
        </pc:picChg>
      </pc:sldChg>
      <pc:sldChg chg="del mod modShow">
        <pc:chgData name="Drgona, Jan" userId="8107277a-43fb-42e1-8aa0-684adf187181" providerId="ADAL" clId="{CD5A7E88-19E7-40A9-85F8-D1547E73B739}" dt="2023-01-11T20:50:45.488" v="1396" actId="47"/>
        <pc:sldMkLst>
          <pc:docMk/>
          <pc:sldMk cId="1165423220" sldId="281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088684960" sldId="852"/>
        </pc:sldMkLst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1249871854" sldId="854"/>
        </pc:sldMkLst>
      </pc:sldChg>
      <pc:sldChg chg="modSp add mod">
        <pc:chgData name="Drgona, Jan" userId="8107277a-43fb-42e1-8aa0-684adf187181" providerId="ADAL" clId="{CD5A7E88-19E7-40A9-85F8-D1547E73B739}" dt="2023-01-11T23:27:42.370" v="1899" actId="113"/>
        <pc:sldMkLst>
          <pc:docMk/>
          <pc:sldMk cId="4100954950" sldId="900"/>
        </pc:sldMkLst>
        <pc:spChg chg="mod">
          <ac:chgData name="Drgona, Jan" userId="8107277a-43fb-42e1-8aa0-684adf187181" providerId="ADAL" clId="{CD5A7E88-19E7-40A9-85F8-D1547E73B739}" dt="2023-01-11T23:27:42.370" v="1899" actId="113"/>
          <ac:spMkLst>
            <pc:docMk/>
            <pc:sldMk cId="4100954950" sldId="900"/>
            <ac:spMk id="5" creationId="{F4BED556-2C99-18F5-0414-5690213E9AA3}"/>
          </ac:spMkLst>
        </pc:spChg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8018078" sldId="1116"/>
        </pc:sldMkLst>
      </pc:sldChg>
      <pc:sldChg chg="modSp mod">
        <pc:chgData name="Drgona, Jan" userId="8107277a-43fb-42e1-8aa0-684adf187181" providerId="ADAL" clId="{CD5A7E88-19E7-40A9-85F8-D1547E73B739}" dt="2023-01-13T20:34:13.548" v="2364" actId="20577"/>
        <pc:sldMkLst>
          <pc:docMk/>
          <pc:sldMk cId="1152154647" sldId="1117"/>
        </pc:sldMkLst>
        <pc:spChg chg="mod">
          <ac:chgData name="Drgona, Jan" userId="8107277a-43fb-42e1-8aa0-684adf187181" providerId="ADAL" clId="{CD5A7E88-19E7-40A9-85F8-D1547E73B739}" dt="2023-01-11T15:49:04.920" v="26" actId="20577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CD5A7E88-19E7-40A9-85F8-D1547E73B739}" dt="2023-01-13T20:34:13.548" v="2364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CD5A7E88-19E7-40A9-85F8-D1547E73B739}" dt="2023-01-11T15:49:01.122" v="20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Sp delSp modSp mod">
        <pc:chgData name="Drgona, Jan" userId="8107277a-43fb-42e1-8aa0-684adf187181" providerId="ADAL" clId="{CD5A7E88-19E7-40A9-85F8-D1547E73B739}" dt="2023-01-11T23:30:48.208" v="1939" actId="1076"/>
        <pc:sldMkLst>
          <pc:docMk/>
          <pc:sldMk cId="1309659687" sldId="1139"/>
        </pc:sldMkLst>
        <pc:spChg chg="mod">
          <ac:chgData name="Drgona, Jan" userId="8107277a-43fb-42e1-8aa0-684adf187181" providerId="ADAL" clId="{CD5A7E88-19E7-40A9-85F8-D1547E73B739}" dt="2023-01-11T16:03:21.819" v="269" actId="20577"/>
          <ac:spMkLst>
            <pc:docMk/>
            <pc:sldMk cId="1309659687" sldId="113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3:19:20.918" v="1744"/>
          <ac:spMkLst>
            <pc:docMk/>
            <pc:sldMk cId="1309659687" sldId="1139"/>
            <ac:spMk id="3" creationId="{68221D21-39D1-BC4F-8470-AE67D8B4F0C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4" creationId="{E2120547-B00B-4747-AC75-ED5659475175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5" creationId="{5F2B9AC5-F72A-1843-A0EE-95822A1A08C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7" creationId="{FE594F48-E722-4C4F-B38D-6D59687754E9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9" creationId="{4D3A2734-5D12-E343-B562-E9F77F70951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0" creationId="{01476749-082A-8944-B826-C056CB5CD7A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1" creationId="{B9F07A68-8949-8A4A-8C6D-2E5C5A89F370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4" creationId="{11FBAD03-AB01-2C4B-8525-3FDCA13CC108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7" creationId="{A5DA614E-8003-6A47-B974-4ED61A5E205A}"/>
          </ac:spMkLst>
        </pc:spChg>
        <pc:spChg chg="mod">
          <ac:chgData name="Drgona, Jan" userId="8107277a-43fb-42e1-8aa0-684adf187181" providerId="ADAL" clId="{CD5A7E88-19E7-40A9-85F8-D1547E73B739}" dt="2023-01-11T23:18:16.745" v="1707" actId="1035"/>
          <ac:spMkLst>
            <pc:docMk/>
            <pc:sldMk cId="1309659687" sldId="1139"/>
            <ac:spMk id="18" creationId="{40BDC269-9454-0243-B694-23B24EEAB6B5}"/>
          </ac:spMkLst>
        </pc:spChg>
        <pc:spChg chg="mod">
          <ac:chgData name="Drgona, Jan" userId="8107277a-43fb-42e1-8aa0-684adf187181" providerId="ADAL" clId="{CD5A7E88-19E7-40A9-85F8-D1547E73B739}" dt="2023-01-11T23:23:03.647" v="1796" actId="403"/>
          <ac:spMkLst>
            <pc:docMk/>
            <pc:sldMk cId="1309659687" sldId="1139"/>
            <ac:spMk id="20" creationId="{0595A4ED-E08D-4506-BF0F-90AB9DF2750F}"/>
          </ac:spMkLst>
        </pc:spChg>
        <pc:spChg chg="add mod">
          <ac:chgData name="Drgona, Jan" userId="8107277a-43fb-42e1-8aa0-684adf187181" providerId="ADAL" clId="{CD5A7E88-19E7-40A9-85F8-D1547E73B739}" dt="2023-01-11T23:20:02.820" v="1768" actId="20577"/>
          <ac:spMkLst>
            <pc:docMk/>
            <pc:sldMk cId="1309659687" sldId="1139"/>
            <ac:spMk id="21" creationId="{D2DDE234-6EBA-404F-950D-AC7ADC15BC23}"/>
          </ac:spMkLst>
        </pc:spChg>
        <pc:spChg chg="add mod">
          <ac:chgData name="Drgona, Jan" userId="8107277a-43fb-42e1-8aa0-684adf187181" providerId="ADAL" clId="{CD5A7E88-19E7-40A9-85F8-D1547E73B739}" dt="2023-01-11T23:20:19.974" v="1769" actId="1076"/>
          <ac:spMkLst>
            <pc:docMk/>
            <pc:sldMk cId="1309659687" sldId="1139"/>
            <ac:spMk id="22" creationId="{DF47BE35-2F1C-4567-8029-3E66162E84E5}"/>
          </ac:spMkLst>
        </pc:spChg>
        <pc:spChg chg="add mod">
          <ac:chgData name="Drgona, Jan" userId="8107277a-43fb-42e1-8aa0-684adf187181" providerId="ADAL" clId="{CD5A7E88-19E7-40A9-85F8-D1547E73B739}" dt="2023-01-11T23:19:46.606" v="1764" actId="1076"/>
          <ac:spMkLst>
            <pc:docMk/>
            <pc:sldMk cId="1309659687" sldId="1139"/>
            <ac:spMk id="26" creationId="{0FFAFE10-5E16-494C-B286-E012AB62D0D9}"/>
          </ac:spMkLst>
        </pc:spChg>
        <pc:spChg chg="add mod">
          <ac:chgData name="Drgona, Jan" userId="8107277a-43fb-42e1-8aa0-684adf187181" providerId="ADAL" clId="{CD5A7E88-19E7-40A9-85F8-D1547E73B739}" dt="2023-01-11T23:19:40.998" v="1763" actId="20577"/>
          <ac:spMkLst>
            <pc:docMk/>
            <pc:sldMk cId="1309659687" sldId="1139"/>
            <ac:spMk id="27" creationId="{9ED44022-D942-4221-BA4F-F3F6F2D1E246}"/>
          </ac:spMkLst>
        </pc:s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8" creationId="{02A24008-7D5F-2748-9365-7077A3876400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5" creationId="{37201A40-8CE5-A343-AFAD-3A039413CB63}"/>
          </ac:grpSpMkLst>
        </pc:grpChg>
        <pc:grpChg chg="mod">
          <ac:chgData name="Drgona, Jan" userId="8107277a-43fb-42e1-8aa0-684adf187181" providerId="ADAL" clId="{CD5A7E88-19E7-40A9-85F8-D1547E73B739}" dt="2023-01-11T23:18:16.745" v="1707" actId="1035"/>
          <ac:grpSpMkLst>
            <pc:docMk/>
            <pc:sldMk cId="1309659687" sldId="1139"/>
            <ac:grpSpMk id="19" creationId="{BFAF6ED4-E10D-E046-90D6-B4B6FF2426E6}"/>
          </ac:grpSpMkLst>
        </pc:grp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5" creationId="{8B9ABF31-55B9-42C0-A459-A498393827E8}"/>
          </ac:picMkLst>
        </pc:picChg>
        <pc:picChg chg="add mod">
          <ac:chgData name="Drgona, Jan" userId="8107277a-43fb-42e1-8aa0-684adf187181" providerId="ADAL" clId="{CD5A7E88-19E7-40A9-85F8-D1547E73B739}" dt="2023-01-11T23:30:48.208" v="1939" actId="1076"/>
          <ac:picMkLst>
            <pc:docMk/>
            <pc:sldMk cId="1309659687" sldId="1139"/>
            <ac:picMk id="28" creationId="{8E4EFCAE-F518-454E-B6F2-67C9AB4B021B}"/>
          </ac:picMkLst>
        </pc:picChg>
        <pc:picChg chg="add mod">
          <ac:chgData name="Drgona, Jan" userId="8107277a-43fb-42e1-8aa0-684adf187181" providerId="ADAL" clId="{CD5A7E88-19E7-40A9-85F8-D1547E73B739}" dt="2023-01-11T23:24:34.863" v="1805" actId="1076"/>
          <ac:picMkLst>
            <pc:docMk/>
            <pc:sldMk cId="1309659687" sldId="1139"/>
            <ac:picMk id="2050" creationId="{3C3CF8BD-0D69-4BEE-9EB2-42B0EC12050E}"/>
          </ac:picMkLst>
        </pc:picChg>
        <pc:picChg chg="add mod">
          <ac:chgData name="Drgona, Jan" userId="8107277a-43fb-42e1-8aa0-684adf187181" providerId="ADAL" clId="{CD5A7E88-19E7-40A9-85F8-D1547E73B739}" dt="2023-01-11T23:19:00.364" v="1733" actId="14100"/>
          <ac:picMkLst>
            <pc:docMk/>
            <pc:sldMk cId="1309659687" sldId="1139"/>
            <ac:picMk id="2052" creationId="{343F7665-6FBB-4781-9F9B-D275007B663D}"/>
          </ac:picMkLst>
        </pc:picChg>
        <pc:picChg chg="add del mod">
          <ac:chgData name="Drgona, Jan" userId="8107277a-43fb-42e1-8aa0-684adf187181" providerId="ADAL" clId="{CD5A7E88-19E7-40A9-85F8-D1547E73B739}" dt="2023-01-11T20:25:32.648" v="1183" actId="478"/>
          <ac:picMkLst>
            <pc:docMk/>
            <pc:sldMk cId="1309659687" sldId="1139"/>
            <ac:picMk id="2054" creationId="{4ACEAF84-B38C-4151-AA0C-CEC469F76D28}"/>
          </ac:picMkLst>
        </pc:picChg>
        <pc:picChg chg="add mod">
          <ac:chgData name="Drgona, Jan" userId="8107277a-43fb-42e1-8aa0-684adf187181" providerId="ADAL" clId="{CD5A7E88-19E7-40A9-85F8-D1547E73B739}" dt="2023-01-11T23:19:05.685" v="1740" actId="1035"/>
          <ac:picMkLst>
            <pc:docMk/>
            <pc:sldMk cId="1309659687" sldId="1139"/>
            <ac:picMk id="2056" creationId="{D168E12D-E0BF-4F90-A865-59314E60E5E2}"/>
          </ac:picMkLst>
        </pc:picChg>
        <pc:picChg chg="add mod">
          <ac:chgData name="Drgona, Jan" userId="8107277a-43fb-42e1-8aa0-684adf187181" providerId="ADAL" clId="{CD5A7E88-19E7-40A9-85F8-D1547E73B739}" dt="2023-01-11T23:19:03.192" v="1734" actId="1076"/>
          <ac:picMkLst>
            <pc:docMk/>
            <pc:sldMk cId="1309659687" sldId="1139"/>
            <ac:picMk id="2058" creationId="{22A99C27-0BC5-446D-B045-9DBBF732A733}"/>
          </ac:picMkLst>
        </pc:picChg>
      </pc:sldChg>
      <pc:sldChg chg="del">
        <pc:chgData name="Drgona, Jan" userId="8107277a-43fb-42e1-8aa0-684adf187181" providerId="ADAL" clId="{CD5A7E88-19E7-40A9-85F8-D1547E73B739}" dt="2023-01-11T16:00:10.977" v="166" actId="47"/>
        <pc:sldMkLst>
          <pc:docMk/>
          <pc:sldMk cId="2998728626" sldId="1166"/>
        </pc:sldMkLst>
      </pc:sldChg>
      <pc:sldChg chg="addSp modSp mod">
        <pc:chgData name="Drgona, Jan" userId="8107277a-43fb-42e1-8aa0-684adf187181" providerId="ADAL" clId="{CD5A7E88-19E7-40A9-85F8-D1547E73B739}" dt="2023-01-11T23:34:52.655" v="2010"/>
        <pc:sldMkLst>
          <pc:docMk/>
          <pc:sldMk cId="651697254" sldId="1357"/>
        </pc:sldMkLst>
        <pc:spChg chg="mod">
          <ac:chgData name="Drgona, Jan" userId="8107277a-43fb-42e1-8aa0-684adf187181" providerId="ADAL" clId="{CD5A7E88-19E7-40A9-85F8-D1547E73B739}" dt="2023-01-11T23:33:21.580" v="1988" actId="1076"/>
          <ac:spMkLst>
            <pc:docMk/>
            <pc:sldMk cId="651697254" sldId="1357"/>
            <ac:spMk id="10" creationId="{744AEE57-C02C-EB4D-AB40-30C4CF48047A}"/>
          </ac:spMkLst>
        </pc:spChg>
        <pc:spChg chg="mod">
          <ac:chgData name="Drgona, Jan" userId="8107277a-43fb-42e1-8aa0-684adf187181" providerId="ADAL" clId="{CD5A7E88-19E7-40A9-85F8-D1547E73B739}" dt="2023-01-11T20:57:04.809" v="1423" actId="20577"/>
          <ac:spMkLst>
            <pc:docMk/>
            <pc:sldMk cId="651697254" sldId="1357"/>
            <ac:spMk id="24" creationId="{F3DB7C64-4FD6-44CB-9F12-FC2CC13D4753}"/>
          </ac:spMkLst>
        </pc:spChg>
        <pc:spChg chg="mod">
          <ac:chgData name="Drgona, Jan" userId="8107277a-43fb-42e1-8aa0-684adf187181" providerId="ADAL" clId="{CD5A7E88-19E7-40A9-85F8-D1547E73B739}" dt="2023-01-11T23:33:18.147" v="1987" actId="1076"/>
          <ac:spMkLst>
            <pc:docMk/>
            <pc:sldMk cId="651697254" sldId="1357"/>
            <ac:spMk id="25" creationId="{E7AC879F-74B1-4C13-A96D-CD89885C1E00}"/>
          </ac:spMkLst>
        </pc:spChg>
        <pc:picChg chg="add mod">
          <ac:chgData name="Drgona, Jan" userId="8107277a-43fb-42e1-8aa0-684adf187181" providerId="ADAL" clId="{CD5A7E88-19E7-40A9-85F8-D1547E73B739}" dt="2023-01-11T23:34:52.655" v="2010"/>
          <ac:picMkLst>
            <pc:docMk/>
            <pc:sldMk cId="651697254" sldId="1357"/>
            <ac:picMk id="12" creationId="{821BB4E6-FE66-4F0C-BDCC-0AA0C4ECE0D1}"/>
          </ac:picMkLst>
        </pc:pic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3495114236" sldId="1358"/>
        </pc:sldMkLst>
      </pc:sldChg>
      <pc:sldChg chg="modSp add del mod">
        <pc:chgData name="Drgona, Jan" userId="8107277a-43fb-42e1-8aa0-684adf187181" providerId="ADAL" clId="{CD5A7E88-19E7-40A9-85F8-D1547E73B739}" dt="2023-01-11T16:08:20.441" v="373" actId="47"/>
        <pc:sldMkLst>
          <pc:docMk/>
          <pc:sldMk cId="2516804258" sldId="1379"/>
        </pc:sldMkLst>
        <pc:spChg chg="mod">
          <ac:chgData name="Drgona, Jan" userId="8107277a-43fb-42e1-8aa0-684adf187181" providerId="ADAL" clId="{CD5A7E88-19E7-40A9-85F8-D1547E73B739}" dt="2023-01-11T16:07:14.029" v="363" actId="20577"/>
          <ac:spMkLst>
            <pc:docMk/>
            <pc:sldMk cId="2516804258" sldId="1379"/>
            <ac:spMk id="9" creationId="{1598877F-DABF-4993-B52F-A7316E0D4D6D}"/>
          </ac:spMkLst>
        </pc:spChg>
        <pc:spChg chg="mod">
          <ac:chgData name="Drgona, Jan" userId="8107277a-43fb-42e1-8aa0-684adf187181" providerId="ADAL" clId="{CD5A7E88-19E7-40A9-85F8-D1547E73B739}" dt="2023-01-11T16:06:57.214" v="360"/>
          <ac:spMkLst>
            <pc:docMk/>
            <pc:sldMk cId="2516804258" sldId="1379"/>
            <ac:spMk id="12" creationId="{D35C675C-E444-5D49-B14B-FFD316919928}"/>
          </ac:spMkLst>
        </pc:spChg>
      </pc:sldChg>
      <pc:sldChg chg="del mod modShow">
        <pc:chgData name="Drgona, Jan" userId="8107277a-43fb-42e1-8aa0-684adf187181" providerId="ADAL" clId="{CD5A7E88-19E7-40A9-85F8-D1547E73B739}" dt="2023-01-11T20:36:05.490" v="1380" actId="47"/>
        <pc:sldMkLst>
          <pc:docMk/>
          <pc:sldMk cId="190876220" sldId="1397"/>
        </pc:sldMkLst>
      </pc:sldChg>
      <pc:sldChg chg="del mod modShow">
        <pc:chgData name="Drgona, Jan" userId="8107277a-43fb-42e1-8aa0-684adf187181" providerId="ADAL" clId="{CD5A7E88-19E7-40A9-85F8-D1547E73B739}" dt="2023-01-11T20:49:40.015" v="1393" actId="47"/>
        <pc:sldMkLst>
          <pc:docMk/>
          <pc:sldMk cId="3957334657" sldId="1398"/>
        </pc:sldMkLst>
      </pc:sldChg>
      <pc:sldChg chg="del mod modShow">
        <pc:chgData name="Drgona, Jan" userId="8107277a-43fb-42e1-8aa0-684adf187181" providerId="ADAL" clId="{CD5A7E88-19E7-40A9-85F8-D1547E73B739}" dt="2023-01-11T20:29:33.001" v="1264" actId="47"/>
        <pc:sldMkLst>
          <pc:docMk/>
          <pc:sldMk cId="3269200713" sldId="1405"/>
        </pc:sldMkLst>
      </pc:sldChg>
      <pc:sldChg chg="addSp delSp modSp mod">
        <pc:chgData name="Drgona, Jan" userId="8107277a-43fb-42e1-8aa0-684adf187181" providerId="ADAL" clId="{CD5A7E88-19E7-40A9-85F8-D1547E73B739}" dt="2023-01-12T15:48:46.957" v="2202"/>
        <pc:sldMkLst>
          <pc:docMk/>
          <pc:sldMk cId="4206595840" sldId="1406"/>
        </pc:sldMkLst>
        <pc:spChg chg="del mod">
          <ac:chgData name="Drgona, Jan" userId="8107277a-43fb-42e1-8aa0-684adf187181" providerId="ADAL" clId="{CD5A7E88-19E7-40A9-85F8-D1547E73B739}" dt="2023-01-12T15:48:38.907" v="2198" actId="478"/>
          <ac:spMkLst>
            <pc:docMk/>
            <pc:sldMk cId="4206595840" sldId="1406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43.880" v="2200" actId="478"/>
          <ac:spMkLst>
            <pc:docMk/>
            <pc:sldMk cId="4206595840" sldId="1406"/>
            <ac:spMk id="5" creationId="{DC93CBC1-9A01-4BA2-B3C1-04D8B587AC51}"/>
          </ac:spMkLst>
        </pc:spChg>
        <pc:spChg chg="mod">
          <ac:chgData name="Drgona, Jan" userId="8107277a-43fb-42e1-8aa0-684adf187181" providerId="ADAL" clId="{CD5A7E88-19E7-40A9-85F8-D1547E73B739}" dt="2023-01-11T20:34:39.897" v="1373" actId="20577"/>
          <ac:spMkLst>
            <pc:docMk/>
            <pc:sldMk cId="4206595840" sldId="1406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46.383" v="2201" actId="478"/>
          <ac:spMkLst>
            <pc:docMk/>
            <pc:sldMk cId="4206595840" sldId="1406"/>
            <ac:spMk id="20" creationId="{99D83C3F-49AC-4781-8D14-76B7B1A2A879}"/>
          </ac:spMkLst>
        </pc:spChg>
        <pc:spChg chg="add mod">
          <ac:chgData name="Drgona, Jan" userId="8107277a-43fb-42e1-8aa0-684adf187181" providerId="ADAL" clId="{CD5A7E88-19E7-40A9-85F8-D1547E73B739}" dt="2023-01-12T15:48:46.957" v="2202"/>
          <ac:spMkLst>
            <pc:docMk/>
            <pc:sldMk cId="4206595840" sldId="1406"/>
            <ac:spMk id="23" creationId="{C5F39EC0-E24C-450A-B233-D895332E0C7C}"/>
          </ac:spMkLst>
        </pc:spChg>
      </pc:sldChg>
      <pc:sldChg chg="add del ord">
        <pc:chgData name="Drgona, Jan" userId="8107277a-43fb-42e1-8aa0-684adf187181" providerId="ADAL" clId="{CD5A7E88-19E7-40A9-85F8-D1547E73B739}" dt="2023-01-11T20:59:04.056" v="1450" actId="47"/>
        <pc:sldMkLst>
          <pc:docMk/>
          <pc:sldMk cId="2353252949" sldId="1411"/>
        </pc:sldMkLst>
      </pc:sldChg>
      <pc:sldChg chg="del mod modShow">
        <pc:chgData name="Drgona, Jan" userId="8107277a-43fb-42e1-8aa0-684adf187181" providerId="ADAL" clId="{CD5A7E88-19E7-40A9-85F8-D1547E73B739}" dt="2023-01-11T20:51:07.744" v="1397" actId="47"/>
        <pc:sldMkLst>
          <pc:docMk/>
          <pc:sldMk cId="1308743126" sldId="1416"/>
        </pc:sldMkLst>
      </pc:sldChg>
      <pc:sldChg chg="addSp modSp mod">
        <pc:chgData name="Drgona, Jan" userId="8107277a-43fb-42e1-8aa0-684adf187181" providerId="ADAL" clId="{CD5A7E88-19E7-40A9-85F8-D1547E73B739}" dt="2023-01-11T23:34:55.807" v="2011"/>
        <pc:sldMkLst>
          <pc:docMk/>
          <pc:sldMk cId="892426157" sldId="1417"/>
        </pc:sldMkLst>
        <pc:spChg chg="mod">
          <ac:chgData name="Drgona, Jan" userId="8107277a-43fb-42e1-8aa0-684adf187181" providerId="ADAL" clId="{CD5A7E88-19E7-40A9-85F8-D1547E73B739}" dt="2023-01-11T20:57:28.921" v="1447" actId="20577"/>
          <ac:spMkLst>
            <pc:docMk/>
            <pc:sldMk cId="892426157" sldId="1417"/>
            <ac:spMk id="12" creationId="{3E4F7758-F45B-5D4C-BA10-B934D1DBE741}"/>
          </ac:spMkLst>
        </pc:spChg>
        <pc:spChg chg="mod">
          <ac:chgData name="Drgona, Jan" userId="8107277a-43fb-42e1-8aa0-684adf187181" providerId="ADAL" clId="{CD5A7E88-19E7-40A9-85F8-D1547E73B739}" dt="2023-01-11T23:33:31.326" v="1991" actId="20577"/>
          <ac:spMkLst>
            <pc:docMk/>
            <pc:sldMk cId="892426157" sldId="1417"/>
            <ac:spMk id="13" creationId="{A31A1DCA-581A-2A45-9F44-69EF7D36DA5E}"/>
          </ac:spMkLst>
        </pc:spChg>
        <pc:picChg chg="add mod">
          <ac:chgData name="Drgona, Jan" userId="8107277a-43fb-42e1-8aa0-684adf187181" providerId="ADAL" clId="{CD5A7E88-19E7-40A9-85F8-D1547E73B739}" dt="2023-01-11T23:34:55.807" v="2011"/>
          <ac:picMkLst>
            <pc:docMk/>
            <pc:sldMk cId="892426157" sldId="1417"/>
            <ac:picMk id="15" creationId="{382853E4-015C-4A40-8EF2-711B47723A2A}"/>
          </ac:picMkLst>
        </pc:picChg>
      </pc:sldChg>
      <pc:sldChg chg="addSp modSp mod modShow">
        <pc:chgData name="Drgona, Jan" userId="8107277a-43fb-42e1-8aa0-684adf187181" providerId="ADAL" clId="{CD5A7E88-19E7-40A9-85F8-D1547E73B739}" dt="2023-01-11T23:34:46.088" v="2008"/>
        <pc:sldMkLst>
          <pc:docMk/>
          <pc:sldMk cId="3773397961" sldId="1418"/>
        </pc:sldMkLst>
        <pc:spChg chg="mod">
          <ac:chgData name="Drgona, Jan" userId="8107277a-43fb-42e1-8aa0-684adf187181" providerId="ADAL" clId="{CD5A7E88-19E7-40A9-85F8-D1547E73B739}" dt="2023-01-11T23:33:04.600" v="1984" actId="403"/>
          <ac:spMkLst>
            <pc:docMk/>
            <pc:sldMk cId="3773397961" sldId="1418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6.088" v="2008"/>
          <ac:picMkLst>
            <pc:docMk/>
            <pc:sldMk cId="3773397961" sldId="1418"/>
            <ac:picMk id="8" creationId="{EF0CAD5B-DC6E-4BCE-8770-AAA1CE82E42C}"/>
          </ac:picMkLst>
        </pc:picChg>
      </pc:sldChg>
      <pc:sldChg chg="modSp mod">
        <pc:chgData name="Drgona, Jan" userId="8107277a-43fb-42e1-8aa0-684adf187181" providerId="ADAL" clId="{CD5A7E88-19E7-40A9-85F8-D1547E73B739}" dt="2023-01-12T15:48:23.460" v="2192" actId="1037"/>
        <pc:sldMkLst>
          <pc:docMk/>
          <pc:sldMk cId="1027847982" sldId="1427"/>
        </pc:sldMkLst>
        <pc:spChg chg="mod">
          <ac:chgData name="Drgona, Jan" userId="8107277a-43fb-42e1-8aa0-684adf187181" providerId="ADAL" clId="{CD5A7E88-19E7-40A9-85F8-D1547E73B739}" dt="2023-01-12T15:48:23.460" v="2192" actId="1037"/>
          <ac:spMkLst>
            <pc:docMk/>
            <pc:sldMk cId="1027847982" sldId="1427"/>
            <ac:spMk id="2" creationId="{7F5FD97D-AD65-A14D-A584-DF7F474A1613}"/>
          </ac:spMkLst>
        </pc:spChg>
      </pc:sldChg>
      <pc:sldChg chg="addSp delSp modSp mod">
        <pc:chgData name="Drgona, Jan" userId="8107277a-43fb-42e1-8aa0-684adf187181" providerId="ADAL" clId="{CD5A7E88-19E7-40A9-85F8-D1547E73B739}" dt="2023-01-12T15:48:34.616" v="2197"/>
        <pc:sldMkLst>
          <pc:docMk/>
          <pc:sldMk cId="4106608496" sldId="1428"/>
        </pc:sldMkLst>
        <pc:spChg chg="del mod">
          <ac:chgData name="Drgona, Jan" userId="8107277a-43fb-42e1-8aa0-684adf187181" providerId="ADAL" clId="{CD5A7E88-19E7-40A9-85F8-D1547E73B739}" dt="2023-01-12T15:48:29.817" v="2193" actId="478"/>
          <ac:spMkLst>
            <pc:docMk/>
            <pc:sldMk cId="4106608496" sldId="1428"/>
            <ac:spMk id="2" creationId="{7F5FD97D-AD65-A14D-A584-DF7F474A1613}"/>
          </ac:spMkLst>
        </pc:spChg>
        <pc:spChg chg="add del mod">
          <ac:chgData name="Drgona, Jan" userId="8107277a-43fb-42e1-8aa0-684adf187181" providerId="ADAL" clId="{CD5A7E88-19E7-40A9-85F8-D1547E73B739}" dt="2023-01-12T15:48:34.283" v="2196" actId="478"/>
          <ac:spMkLst>
            <pc:docMk/>
            <pc:sldMk cId="4106608496" sldId="1428"/>
            <ac:spMk id="5" creationId="{037EC566-2B7B-413E-8A6B-6DD13EDF8BD8}"/>
          </ac:spMkLst>
        </pc:spChg>
        <pc:spChg chg="mod">
          <ac:chgData name="Drgona, Jan" userId="8107277a-43fb-42e1-8aa0-684adf187181" providerId="ADAL" clId="{CD5A7E88-19E7-40A9-85F8-D1547E73B739}" dt="2023-01-11T20:34:44.400" v="1378" actId="20577"/>
          <ac:spMkLst>
            <pc:docMk/>
            <pc:sldMk cId="4106608496" sldId="1428"/>
            <ac:spMk id="13" creationId="{1EA526E4-BB79-4FC3-9E35-D6D9C49B51EA}"/>
          </ac:spMkLst>
        </pc:spChg>
        <pc:spChg chg="add del mod">
          <ac:chgData name="Drgona, Jan" userId="8107277a-43fb-42e1-8aa0-684adf187181" providerId="ADAL" clId="{CD5A7E88-19E7-40A9-85F8-D1547E73B739}" dt="2023-01-12T15:48:31.067" v="2195"/>
          <ac:spMkLst>
            <pc:docMk/>
            <pc:sldMk cId="4106608496" sldId="1428"/>
            <ac:spMk id="15" creationId="{5C7B0D89-ADA1-46A2-849A-B3AA6A7F9C81}"/>
          </ac:spMkLst>
        </pc:spChg>
        <pc:spChg chg="add mod">
          <ac:chgData name="Drgona, Jan" userId="8107277a-43fb-42e1-8aa0-684adf187181" providerId="ADAL" clId="{CD5A7E88-19E7-40A9-85F8-D1547E73B739}" dt="2023-01-12T15:48:34.616" v="2197"/>
          <ac:spMkLst>
            <pc:docMk/>
            <pc:sldMk cId="4106608496" sldId="1428"/>
            <ac:spMk id="16" creationId="{3DD37602-1C31-4468-94C9-D9CC75577D62}"/>
          </ac:spMkLst>
        </pc:spChg>
      </pc:sldChg>
      <pc:sldChg chg="modSp del mod ord">
        <pc:chgData name="Drgona, Jan" userId="8107277a-43fb-42e1-8aa0-684adf187181" providerId="ADAL" clId="{CD5A7E88-19E7-40A9-85F8-D1547E73B739}" dt="2023-01-11T15:56:04.978" v="120" actId="47"/>
        <pc:sldMkLst>
          <pc:docMk/>
          <pc:sldMk cId="1814475715" sldId="1442"/>
        </pc:sldMkLst>
        <pc:spChg chg="mod">
          <ac:chgData name="Drgona, Jan" userId="8107277a-43fb-42e1-8aa0-684adf187181" providerId="ADAL" clId="{CD5A7E88-19E7-40A9-85F8-D1547E73B739}" dt="2023-01-11T15:55:17.975" v="1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del">
        <pc:chgData name="Drgona, Jan" userId="8107277a-43fb-42e1-8aa0-684adf187181" providerId="ADAL" clId="{CD5A7E88-19E7-40A9-85F8-D1547E73B739}" dt="2023-01-11T15:59:36.940" v="165" actId="47"/>
        <pc:sldMkLst>
          <pc:docMk/>
          <pc:sldMk cId="3588078647" sldId="1443"/>
        </pc:sldMkLst>
      </pc:sldChg>
      <pc:sldChg chg="del mod modShow">
        <pc:chgData name="Drgona, Jan" userId="8107277a-43fb-42e1-8aa0-684adf187181" providerId="ADAL" clId="{CD5A7E88-19E7-40A9-85F8-D1547E73B739}" dt="2023-01-11T20:36:03.139" v="1379" actId="47"/>
        <pc:sldMkLst>
          <pc:docMk/>
          <pc:sldMk cId="3398780384" sldId="1483"/>
        </pc:sldMkLst>
      </pc:sldChg>
      <pc:sldChg chg="addSp delSp modSp mod">
        <pc:chgData name="Drgona, Jan" userId="8107277a-43fb-42e1-8aa0-684adf187181" providerId="ADAL" clId="{CD5A7E88-19E7-40A9-85F8-D1547E73B739}" dt="2023-01-12T16:18:32.847" v="2344" actId="20577"/>
        <pc:sldMkLst>
          <pc:docMk/>
          <pc:sldMk cId="2043156658" sldId="1492"/>
        </pc:sldMkLst>
        <pc:spChg chg="mod">
          <ac:chgData name="Drgona, Jan" userId="8107277a-43fb-42e1-8aa0-684adf187181" providerId="ADAL" clId="{CD5A7E88-19E7-40A9-85F8-D1547E73B739}" dt="2023-01-12T16:18:32.847" v="2344" actId="20577"/>
          <ac:spMkLst>
            <pc:docMk/>
            <pc:sldMk cId="2043156658" sldId="149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8:42:15.553" v="1051" actId="20577"/>
          <ac:spMkLst>
            <pc:docMk/>
            <pc:sldMk cId="2043156658" sldId="1492"/>
            <ac:spMk id="8" creationId="{5D3E572A-FBAB-414C-9496-67DB7908F4F1}"/>
          </ac:spMkLst>
        </pc:spChg>
        <pc:spChg chg="mod">
          <ac:chgData name="Drgona, Jan" userId="8107277a-43fb-42e1-8aa0-684adf187181" providerId="ADAL" clId="{CD5A7E88-19E7-40A9-85F8-D1547E73B739}" dt="2023-01-11T18:42:32.689" v="1076" actId="14100"/>
          <ac:spMkLst>
            <pc:docMk/>
            <pc:sldMk cId="2043156658" sldId="1492"/>
            <ac:spMk id="17" creationId="{5F71C41C-D734-4814-AD1A-920E3784229E}"/>
          </ac:spMkLst>
        </pc:spChg>
        <pc:spChg chg="add del mod">
          <ac:chgData name="Drgona, Jan" userId="8107277a-43fb-42e1-8aa0-684adf187181" providerId="ADAL" clId="{CD5A7E88-19E7-40A9-85F8-D1547E73B739}" dt="2023-01-11T16:49:39.011" v="994" actId="478"/>
          <ac:spMkLst>
            <pc:docMk/>
            <pc:sldMk cId="2043156658" sldId="1492"/>
            <ac:spMk id="19" creationId="{1BCD1358-1A0E-4858-B03D-39DC62F412ED}"/>
          </ac:spMkLst>
        </pc:spChg>
      </pc:sldChg>
      <pc:sldChg chg="addSp delSp modSp del mod modShow">
        <pc:chgData name="Drgona, Jan" userId="8107277a-43fb-42e1-8aa0-684adf187181" providerId="ADAL" clId="{CD5A7E88-19E7-40A9-85F8-D1547E73B739}" dt="2023-01-11T16:47:08.430" v="962" actId="47"/>
        <pc:sldMkLst>
          <pc:docMk/>
          <pc:sldMk cId="2215495862" sldId="1493"/>
        </pc:sldMkLst>
        <pc:spChg chg="mod">
          <ac:chgData name="Drgona, Jan" userId="8107277a-43fb-42e1-8aa0-684adf187181" providerId="ADAL" clId="{CD5A7E88-19E7-40A9-85F8-D1547E73B739}" dt="2023-01-11T16:21:00.287" v="753"/>
          <ac:spMkLst>
            <pc:docMk/>
            <pc:sldMk cId="2215495862" sldId="1493"/>
            <ac:spMk id="2" creationId="{7F5FD97D-AD65-A14D-A584-DF7F474A1613}"/>
          </ac:spMkLst>
        </pc:spChg>
        <pc:spChg chg="add del">
          <ac:chgData name="Drgona, Jan" userId="8107277a-43fb-42e1-8aa0-684adf187181" providerId="ADAL" clId="{CD5A7E88-19E7-40A9-85F8-D1547E73B739}" dt="2023-01-11T16:25:58.639" v="784" actId="478"/>
          <ac:spMkLst>
            <pc:docMk/>
            <pc:sldMk cId="2215495862" sldId="1493"/>
            <ac:spMk id="19" creationId="{772D115E-E912-45C7-8994-C7EBA29197E5}"/>
          </ac:spMkLst>
        </pc:spChg>
      </pc:sldChg>
      <pc:sldChg chg="del">
        <pc:chgData name="Drgona, Jan" userId="8107277a-43fb-42e1-8aa0-684adf187181" providerId="ADAL" clId="{CD5A7E88-19E7-40A9-85F8-D1547E73B739}" dt="2023-01-11T16:16:29.075" v="693" actId="47"/>
        <pc:sldMkLst>
          <pc:docMk/>
          <pc:sldMk cId="2881358283" sldId="1494"/>
        </pc:sldMkLst>
      </pc:sldChg>
      <pc:sldChg chg="modSp mod">
        <pc:chgData name="Drgona, Jan" userId="8107277a-43fb-42e1-8aa0-684adf187181" providerId="ADAL" clId="{CD5A7E88-19E7-40A9-85F8-D1547E73B739}" dt="2023-01-11T23:44:30.933" v="2129" actId="114"/>
        <pc:sldMkLst>
          <pc:docMk/>
          <pc:sldMk cId="302003084" sldId="1495"/>
        </pc:sldMkLst>
        <pc:spChg chg="mod">
          <ac:chgData name="Drgona, Jan" userId="8107277a-43fb-42e1-8aa0-684adf187181" providerId="ADAL" clId="{CD5A7E88-19E7-40A9-85F8-D1547E73B739}" dt="2023-01-11T23:44:30.933" v="2129" actId="114"/>
          <ac:spMkLst>
            <pc:docMk/>
            <pc:sldMk cId="302003084" sldId="1495"/>
            <ac:spMk id="4" creationId="{85266BD4-FB5D-4427-A025-1739ADE6457E}"/>
          </ac:spMkLst>
        </pc:spChg>
      </pc:sldChg>
      <pc:sldChg chg="del mod modShow">
        <pc:chgData name="Drgona, Jan" userId="8107277a-43fb-42e1-8aa0-684adf187181" providerId="ADAL" clId="{CD5A7E88-19E7-40A9-85F8-D1547E73B739}" dt="2023-01-11T20:59:59.158" v="1503" actId="47"/>
        <pc:sldMkLst>
          <pc:docMk/>
          <pc:sldMk cId="2342927058" sldId="1496"/>
        </pc:sldMkLst>
      </pc:sldChg>
      <pc:sldChg chg="addSp modSp mod modShow">
        <pc:chgData name="Drgona, Jan" userId="8107277a-43fb-42e1-8aa0-684adf187181" providerId="ADAL" clId="{CD5A7E88-19E7-40A9-85F8-D1547E73B739}" dt="2023-01-11T23:34:49.112" v="2009"/>
        <pc:sldMkLst>
          <pc:docMk/>
          <pc:sldMk cId="3384362676" sldId="1497"/>
        </pc:sldMkLst>
        <pc:spChg chg="mod">
          <ac:chgData name="Drgona, Jan" userId="8107277a-43fb-42e1-8aa0-684adf187181" providerId="ADAL" clId="{CD5A7E88-19E7-40A9-85F8-D1547E73B739}" dt="2023-01-11T23:33:08.528" v="1985" actId="403"/>
          <ac:spMkLst>
            <pc:docMk/>
            <pc:sldMk cId="3384362676" sldId="1497"/>
            <ac:spMk id="19" creationId="{EC1AC20F-ACA2-4D34-AF23-26B0B676A76E}"/>
          </ac:spMkLst>
        </pc:spChg>
        <pc:picChg chg="add mod">
          <ac:chgData name="Drgona, Jan" userId="8107277a-43fb-42e1-8aa0-684adf187181" providerId="ADAL" clId="{CD5A7E88-19E7-40A9-85F8-D1547E73B739}" dt="2023-01-11T23:34:49.112" v="2009"/>
          <ac:picMkLst>
            <pc:docMk/>
            <pc:sldMk cId="3384362676" sldId="1497"/>
            <ac:picMk id="9" creationId="{8E2D7F92-803F-4154-BB31-FD07105FAEA8}"/>
          </ac:picMkLst>
        </pc:picChg>
      </pc:sldChg>
      <pc:sldChg chg="addSp delSp modSp mod">
        <pc:chgData name="Drgona, Jan" userId="8107277a-43fb-42e1-8aa0-684adf187181" providerId="ADAL" clId="{CD5A7E88-19E7-40A9-85F8-D1547E73B739}" dt="2023-01-11T23:30:56.577" v="1940"/>
        <pc:sldMkLst>
          <pc:docMk/>
          <pc:sldMk cId="3165259775" sldId="1498"/>
        </pc:sldMkLst>
        <pc:spChg chg="add mod">
          <ac:chgData name="Drgona, Jan" userId="8107277a-43fb-42e1-8aa0-684adf187181" providerId="ADAL" clId="{CD5A7E88-19E7-40A9-85F8-D1547E73B739}" dt="2023-01-11T23:23:25.574" v="1802" actId="20577"/>
          <ac:spMkLst>
            <pc:docMk/>
            <pc:sldMk cId="3165259775" sldId="1498"/>
            <ac:spMk id="11" creationId="{0EBF344E-439C-48A0-B0C4-8346B59CFAE3}"/>
          </ac:spMkLst>
        </pc:spChg>
        <pc:spChg chg="del">
          <ac:chgData name="Drgona, Jan" userId="8107277a-43fb-42e1-8aa0-684adf187181" providerId="ADAL" clId="{CD5A7E88-19E7-40A9-85F8-D1547E73B739}" dt="2023-01-11T20:46:23.993" v="1390" actId="478"/>
          <ac:spMkLst>
            <pc:docMk/>
            <pc:sldMk cId="3165259775" sldId="1498"/>
            <ac:spMk id="20" creationId="{0595A4ED-E08D-4506-BF0F-90AB9DF2750F}"/>
          </ac:spMkLst>
        </pc:spChg>
        <pc:spChg chg="mod">
          <ac:chgData name="Drgona, Jan" userId="8107277a-43fb-42e1-8aa0-684adf187181" providerId="ADAL" clId="{CD5A7E88-19E7-40A9-85F8-D1547E73B739}" dt="2023-01-11T23:21:36.661" v="1791" actId="20577"/>
          <ac:spMkLst>
            <pc:docMk/>
            <pc:sldMk cId="3165259775" sldId="1498"/>
            <ac:spMk id="29" creationId="{0ABFE510-24D3-46CD-8696-49445646B79A}"/>
          </ac:spMkLst>
        </pc:spChg>
        <pc:picChg chg="add mod">
          <ac:chgData name="Drgona, Jan" userId="8107277a-43fb-42e1-8aa0-684adf187181" providerId="ADAL" clId="{CD5A7E88-19E7-40A9-85F8-D1547E73B739}" dt="2023-01-11T23:30:56.577" v="1940"/>
          <ac:picMkLst>
            <pc:docMk/>
            <pc:sldMk cId="3165259775" sldId="1498"/>
            <ac:picMk id="12" creationId="{A3D9116E-AC09-4203-94F3-17AAECCCC65D}"/>
          </ac:picMkLst>
        </pc:picChg>
        <pc:picChg chg="mod">
          <ac:chgData name="Drgona, Jan" userId="8107277a-43fb-42e1-8aa0-684adf187181" providerId="ADAL" clId="{CD5A7E88-19E7-40A9-85F8-D1547E73B739}" dt="2023-01-11T23:20:47.550" v="1771" actId="14100"/>
          <ac:picMkLst>
            <pc:docMk/>
            <pc:sldMk cId="3165259775" sldId="1498"/>
            <ac:picMk id="25" creationId="{FA8E2125-EE32-42E5-89D9-BBE79EB4F242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5:33.405" v="2015" actId="478"/>
        <pc:sldMkLst>
          <pc:docMk/>
          <pc:sldMk cId="4069292480" sldId="1499"/>
        </pc:sldMkLst>
        <pc:spChg chg="del">
          <ac:chgData name="Drgona, Jan" userId="8107277a-43fb-42e1-8aa0-684adf187181" providerId="ADAL" clId="{CD5A7E88-19E7-40A9-85F8-D1547E73B739}" dt="2023-01-11T15:57:45.913" v="145" actId="21"/>
          <ac:spMkLst>
            <pc:docMk/>
            <pc:sldMk cId="4069292480" sldId="1499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20:41:16.790" v="1386" actId="20577"/>
          <ac:spMkLst>
            <pc:docMk/>
            <pc:sldMk cId="4069292480" sldId="1499"/>
            <ac:spMk id="8" creationId="{46F12F53-441B-45F6-9781-158C8416EBCC}"/>
          </ac:spMkLst>
        </pc:spChg>
        <pc:spChg chg="add del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15" creationId="{3F21681A-F818-4FEC-ACF2-C1CCE8B6A508}"/>
          </ac:spMkLst>
        </pc:spChg>
        <pc:spChg chg="add del mod">
          <ac:chgData name="Drgona, Jan" userId="8107277a-43fb-42e1-8aa0-684adf187181" providerId="ADAL" clId="{CD5A7E88-19E7-40A9-85F8-D1547E73B739}" dt="2023-01-11T15:57:47.897" v="147"/>
          <ac:spMkLst>
            <pc:docMk/>
            <pc:sldMk cId="4069292480" sldId="1499"/>
            <ac:spMk id="26" creationId="{559EDDE1-3AD6-4D51-B609-399BEFCC7E99}"/>
          </ac:spMkLst>
        </pc:spChg>
        <pc:spChg chg="add mod">
          <ac:chgData name="Drgona, Jan" userId="8107277a-43fb-42e1-8aa0-684adf187181" providerId="ADAL" clId="{CD5A7E88-19E7-40A9-85F8-D1547E73B739}" dt="2023-01-11T15:57:49.252" v="148"/>
          <ac:spMkLst>
            <pc:docMk/>
            <pc:sldMk cId="4069292480" sldId="1499"/>
            <ac:spMk id="27" creationId="{3ED2EBDD-AD33-4C52-BFE0-7A3656EE491E}"/>
          </ac:spMkLst>
        </pc:spChg>
        <pc:picChg chg="add mod">
          <ac:chgData name="Drgona, Jan" userId="8107277a-43fb-42e1-8aa0-684adf187181" providerId="ADAL" clId="{CD5A7E88-19E7-40A9-85F8-D1547E73B739}" dt="2023-01-11T20:42:36.328" v="1389" actId="1076"/>
          <ac:picMkLst>
            <pc:docMk/>
            <pc:sldMk cId="4069292480" sldId="1499"/>
            <ac:picMk id="6" creationId="{756868F4-A25F-4CF5-A4D2-F2AD3D0B398D}"/>
          </ac:picMkLst>
        </pc:picChg>
        <pc:picChg chg="mod">
          <ac:chgData name="Drgona, Jan" userId="8107277a-43fb-42e1-8aa0-684adf187181" providerId="ADAL" clId="{CD5A7E88-19E7-40A9-85F8-D1547E73B739}" dt="2023-01-11T15:57:57.788" v="150" actId="1076"/>
          <ac:picMkLst>
            <pc:docMk/>
            <pc:sldMk cId="4069292480" sldId="1499"/>
            <ac:picMk id="7" creationId="{F0ED2552-0A20-4796-83A1-6729CE442B5C}"/>
          </ac:picMkLst>
        </pc:picChg>
        <pc:picChg chg="add del mod modCrop">
          <ac:chgData name="Drgona, Jan" userId="8107277a-43fb-42e1-8aa0-684adf187181" providerId="ADAL" clId="{CD5A7E88-19E7-40A9-85F8-D1547E73B739}" dt="2023-01-11T15:57:32.269" v="138" actId="21"/>
          <ac:picMkLst>
            <pc:docMk/>
            <pc:sldMk cId="4069292480" sldId="1499"/>
            <ac:picMk id="9" creationId="{5841E1A7-AE64-4A36-8F9D-56A199E4C484}"/>
          </ac:picMkLst>
        </pc:picChg>
        <pc:picChg chg="del">
          <ac:chgData name="Drgona, Jan" userId="8107277a-43fb-42e1-8aa0-684adf187181" providerId="ADAL" clId="{CD5A7E88-19E7-40A9-85F8-D1547E73B739}" dt="2023-01-11T15:56:26.411" v="121" actId="478"/>
          <ac:picMkLst>
            <pc:docMk/>
            <pc:sldMk cId="4069292480" sldId="1499"/>
            <ac:picMk id="13" creationId="{2D283F23-01C8-4469-9C2E-9DEC40A4CDD1}"/>
          </ac:picMkLst>
        </pc:picChg>
        <pc:picChg chg="mod">
          <ac:chgData name="Drgona, Jan" userId="8107277a-43fb-42e1-8aa0-684adf187181" providerId="ADAL" clId="{CD5A7E88-19E7-40A9-85F8-D1547E73B739}" dt="2023-01-11T15:58:00.401" v="151" actId="1076"/>
          <ac:picMkLst>
            <pc:docMk/>
            <pc:sldMk cId="4069292480" sldId="1499"/>
            <ac:picMk id="14" creationId="{F3E6A77A-1400-4BD2-9300-412579EBF47B}"/>
          </ac:picMkLst>
        </pc:picChg>
        <pc:picChg chg="add mod modCrop">
          <ac:chgData name="Drgona, Jan" userId="8107277a-43fb-42e1-8aa0-684adf187181" providerId="ADAL" clId="{CD5A7E88-19E7-40A9-85F8-D1547E73B739}" dt="2023-01-11T16:52:22.098" v="1016" actId="1076"/>
          <ac:picMkLst>
            <pc:docMk/>
            <pc:sldMk cId="4069292480" sldId="1499"/>
            <ac:picMk id="18" creationId="{B9EA9C5D-FB1E-406C-9CE1-2DAD66BD0298}"/>
          </ac:picMkLst>
        </pc:picChg>
        <pc:picChg chg="del">
          <ac:chgData name="Drgona, Jan" userId="8107277a-43fb-42e1-8aa0-684adf187181" providerId="ADAL" clId="{CD5A7E88-19E7-40A9-85F8-D1547E73B739}" dt="2023-01-11T23:35:33.405" v="2015" actId="478"/>
          <ac:picMkLst>
            <pc:docMk/>
            <pc:sldMk cId="4069292480" sldId="1499"/>
            <ac:picMk id="20" creationId="{85A5465E-DB73-4C3B-8CF0-20BB7B23A06F}"/>
          </ac:picMkLst>
        </pc:picChg>
        <pc:picChg chg="add del mod">
          <ac:chgData name="Drgona, Jan" userId="8107277a-43fb-42e1-8aa0-684adf187181" providerId="ADAL" clId="{CD5A7E88-19E7-40A9-85F8-D1547E73B739}" dt="2023-01-11T23:35:26.380" v="2014" actId="478"/>
          <ac:picMkLst>
            <pc:docMk/>
            <pc:sldMk cId="4069292480" sldId="1499"/>
            <ac:picMk id="25" creationId="{567C37F2-299F-4C0E-AA14-103C0A449DA5}"/>
          </ac:picMkLst>
        </pc:picChg>
        <pc:picChg chg="add del mod">
          <ac:chgData name="Drgona, Jan" userId="8107277a-43fb-42e1-8aa0-684adf187181" providerId="ADAL" clId="{CD5A7E88-19E7-40A9-85F8-D1547E73B739}" dt="2023-01-11T15:58:27.648" v="157" actId="21"/>
          <ac:picMkLst>
            <pc:docMk/>
            <pc:sldMk cId="4069292480" sldId="1499"/>
            <ac:picMk id="25" creationId="{F4CE403F-4E57-4D7A-B663-8961CF82FD49}"/>
          </ac:picMkLst>
        </pc:picChg>
        <pc:picChg chg="add mod">
          <ac:chgData name="Drgona, Jan" userId="8107277a-43fb-42e1-8aa0-684adf187181" providerId="ADAL" clId="{CD5A7E88-19E7-40A9-85F8-D1547E73B739}" dt="2023-01-11T15:58:31.915" v="159" actId="1076"/>
          <ac:picMkLst>
            <pc:docMk/>
            <pc:sldMk cId="4069292480" sldId="1499"/>
            <ac:picMk id="28" creationId="{09D87298-8F06-48E5-B9C1-93F0B960FC6E}"/>
          </ac:picMkLst>
        </pc:picChg>
        <pc:picChg chg="add del mod">
          <ac:chgData name="Drgona, Jan" userId="8107277a-43fb-42e1-8aa0-684adf187181" providerId="ADAL" clId="{CD5A7E88-19E7-40A9-85F8-D1547E73B739}" dt="2023-01-11T15:59:32.368" v="164" actId="478"/>
          <ac:picMkLst>
            <pc:docMk/>
            <pc:sldMk cId="4069292480" sldId="1499"/>
            <ac:picMk id="29" creationId="{07136258-660C-4916-98AD-07A14FC96466}"/>
          </ac:picMkLst>
        </pc:picChg>
        <pc:picChg chg="del">
          <ac:chgData name="Drgona, Jan" userId="8107277a-43fb-42e1-8aa0-684adf187181" providerId="ADAL" clId="{CD5A7E88-19E7-40A9-85F8-D1547E73B739}" dt="2023-01-11T15:57:39.704" v="142" actId="478"/>
          <ac:picMkLst>
            <pc:docMk/>
            <pc:sldMk cId="4069292480" sldId="1499"/>
            <ac:picMk id="1026" creationId="{7F8A2185-E02A-4501-9402-ACA3C476641C}"/>
          </ac:picMkLst>
        </pc:picChg>
        <pc:picChg chg="del">
          <ac:chgData name="Drgona, Jan" userId="8107277a-43fb-42e1-8aa0-684adf187181" providerId="ADAL" clId="{CD5A7E88-19E7-40A9-85F8-D1547E73B739}" dt="2023-01-11T15:56:43.067" v="122" actId="478"/>
          <ac:picMkLst>
            <pc:docMk/>
            <pc:sldMk cId="4069292480" sldId="1499"/>
            <ac:picMk id="1028" creationId="{B3C504CA-75DC-43E5-BA73-D2AA57E16592}"/>
          </ac:picMkLst>
        </pc:picChg>
      </pc:sldChg>
      <pc:sldChg chg="addSp modSp add mod">
        <pc:chgData name="Drgona, Jan" userId="8107277a-43fb-42e1-8aa0-684adf187181" providerId="ADAL" clId="{CD5A7E88-19E7-40A9-85F8-D1547E73B739}" dt="2023-01-11T23:34:27.852" v="2000"/>
        <pc:sldMkLst>
          <pc:docMk/>
          <pc:sldMk cId="2483330384" sldId="1504"/>
        </pc:sldMkLst>
        <pc:spChg chg="mod">
          <ac:chgData name="Drgona, Jan" userId="8107277a-43fb-42e1-8aa0-684adf187181" providerId="ADAL" clId="{CD5A7E88-19E7-40A9-85F8-D1547E73B739}" dt="2023-01-11T16:12:47.858" v="617" actId="207"/>
          <ac:spMkLst>
            <pc:docMk/>
            <pc:sldMk cId="2483330384" sldId="150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1.094" v="637" actId="1076"/>
          <ac:spMkLst>
            <pc:docMk/>
            <pc:sldMk cId="2483330384" sldId="1504"/>
            <ac:spMk id="11" creationId="{782CB521-75A2-42A5-B441-37ABE2349F15}"/>
          </ac:spMkLst>
        </pc:spChg>
        <pc:spChg chg="mod">
          <ac:chgData name="Drgona, Jan" userId="8107277a-43fb-42e1-8aa0-684adf187181" providerId="ADAL" clId="{CD5A7E88-19E7-40A9-85F8-D1547E73B739}" dt="2023-01-11T23:32:19.558" v="1969" actId="1035"/>
          <ac:spMkLst>
            <pc:docMk/>
            <pc:sldMk cId="2483330384" sldId="1504"/>
            <ac:spMk id="12" creationId="{9790259F-AF13-45BD-BF0A-1770961697EA}"/>
          </ac:spMkLst>
        </pc:spChg>
        <pc:spChg chg="mod">
          <ac:chgData name="Drgona, Jan" userId="8107277a-43fb-42e1-8aa0-684adf187181" providerId="ADAL" clId="{CD5A7E88-19E7-40A9-85F8-D1547E73B739}" dt="2023-01-11T23:31:45.355" v="1951" actId="403"/>
          <ac:spMkLst>
            <pc:docMk/>
            <pc:sldMk cId="2483330384" sldId="1504"/>
            <ac:spMk id="13" creationId="{97FE9376-5A8A-4185-8DBC-8E402343964E}"/>
          </ac:spMkLst>
        </pc:spChg>
        <pc:picChg chg="add mod">
          <ac:chgData name="Drgona, Jan" userId="8107277a-43fb-42e1-8aa0-684adf187181" providerId="ADAL" clId="{CD5A7E88-19E7-40A9-85F8-D1547E73B739}" dt="2023-01-11T23:34:27.852" v="2000"/>
          <ac:picMkLst>
            <pc:docMk/>
            <pc:sldMk cId="2483330384" sldId="1504"/>
            <ac:picMk id="10" creationId="{D2D1F7E9-BC14-4327-AF44-3D6524B0734D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7:09.390" v="2016" actId="478"/>
        <pc:sldMkLst>
          <pc:docMk/>
          <pc:sldMk cId="1420648794" sldId="1505"/>
        </pc:sldMkLst>
        <pc:spChg chg="mod">
          <ac:chgData name="Drgona, Jan" userId="8107277a-43fb-42e1-8aa0-684adf187181" providerId="ADAL" clId="{CD5A7E88-19E7-40A9-85F8-D1547E73B739}" dt="2023-01-11T16:12:50.599" v="618" actId="207"/>
          <ac:spMkLst>
            <pc:docMk/>
            <pc:sldMk cId="1420648794" sldId="150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4:05.918" v="639" actId="1038"/>
          <ac:spMkLst>
            <pc:docMk/>
            <pc:sldMk cId="1420648794" sldId="150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31.375" v="1970" actId="478"/>
          <ac:spMkLst>
            <pc:docMk/>
            <pc:sldMk cId="1420648794" sldId="1505"/>
            <ac:spMk id="13" creationId="{565B42CB-A71C-4731-842E-E278B833BD82}"/>
          </ac:spMkLst>
        </pc:spChg>
        <pc:spChg chg="del">
          <ac:chgData name="Drgona, Jan" userId="8107277a-43fb-42e1-8aa0-684adf187181" providerId="ADAL" clId="{CD5A7E88-19E7-40A9-85F8-D1547E73B739}" dt="2023-01-11T23:32:38.703" v="1972" actId="478"/>
          <ac:spMkLst>
            <pc:docMk/>
            <pc:sldMk cId="1420648794" sldId="1505"/>
            <ac:spMk id="14" creationId="{0E0407CC-0D4F-4084-9ABD-5CBB77E9A98C}"/>
          </ac:spMkLst>
        </pc:spChg>
        <pc:spChg chg="add mod">
          <ac:chgData name="Drgona, Jan" userId="8107277a-43fb-42e1-8aa0-684adf187181" providerId="ADAL" clId="{CD5A7E88-19E7-40A9-85F8-D1547E73B739}" dt="2023-01-11T23:32:32.984" v="1971"/>
          <ac:spMkLst>
            <pc:docMk/>
            <pc:sldMk cId="1420648794" sldId="1505"/>
            <ac:spMk id="15" creationId="{8BC71607-7F22-421F-B6DF-97EC5ACA95BA}"/>
          </ac:spMkLst>
        </pc:spChg>
        <pc:spChg chg="add mod">
          <ac:chgData name="Drgona, Jan" userId="8107277a-43fb-42e1-8aa0-684adf187181" providerId="ADAL" clId="{CD5A7E88-19E7-40A9-85F8-D1547E73B739}" dt="2023-01-11T23:32:39.600" v="1973"/>
          <ac:spMkLst>
            <pc:docMk/>
            <pc:sldMk cId="1420648794" sldId="1505"/>
            <ac:spMk id="17" creationId="{4D240E07-5DDD-42FF-8B5C-FF7C8D1F645F}"/>
          </ac:spMkLst>
        </pc:spChg>
        <pc:picChg chg="add mod">
          <ac:chgData name="Drgona, Jan" userId="8107277a-43fb-42e1-8aa0-684adf187181" providerId="ADAL" clId="{CD5A7E88-19E7-40A9-85F8-D1547E73B739}" dt="2023-01-11T23:34:29.555" v="2001"/>
          <ac:picMkLst>
            <pc:docMk/>
            <pc:sldMk cId="1420648794" sldId="1505"/>
            <ac:picMk id="18" creationId="{C9DF1D89-333A-490A-A78F-8EA37220E7ED}"/>
          </ac:picMkLst>
        </pc:picChg>
        <pc:picChg chg="add del mod">
          <ac:chgData name="Drgona, Jan" userId="8107277a-43fb-42e1-8aa0-684adf187181" providerId="ADAL" clId="{CD5A7E88-19E7-40A9-85F8-D1547E73B739}" dt="2023-01-11T23:37:09.390" v="2016" actId="478"/>
          <ac:picMkLst>
            <pc:docMk/>
            <pc:sldMk cId="1420648794" sldId="1505"/>
            <ac:picMk id="19" creationId="{AEE102C5-0C0A-48B4-B1C9-854FFF390E9E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8.398" v="2005"/>
        <pc:sldMkLst>
          <pc:docMk/>
          <pc:sldMk cId="2083484173" sldId="1506"/>
        </pc:sldMkLst>
        <pc:spChg chg="mod">
          <ac:chgData name="Drgona, Jan" userId="8107277a-43fb-42e1-8aa0-684adf187181" providerId="ADAL" clId="{CD5A7E88-19E7-40A9-85F8-D1547E73B739}" dt="2023-01-11T16:12:58.825" v="620" actId="207"/>
          <ac:spMkLst>
            <pc:docMk/>
            <pc:sldMk cId="2083484173" sldId="1506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50.154" v="635" actId="1036"/>
          <ac:spMkLst>
            <pc:docMk/>
            <pc:sldMk cId="2083484173" sldId="1506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44.283" v="1975"/>
          <ac:spMkLst>
            <pc:docMk/>
            <pc:sldMk cId="2083484173" sldId="1506"/>
            <ac:spMk id="17" creationId="{180E23B6-224F-43B8-AE1E-E3D481E25C59}"/>
          </ac:spMkLst>
        </pc:spChg>
        <pc:spChg chg="del">
          <ac:chgData name="Drgona, Jan" userId="8107277a-43fb-42e1-8aa0-684adf187181" providerId="ADAL" clId="{CD5A7E88-19E7-40A9-85F8-D1547E73B739}" dt="2023-01-11T23:34:06.883" v="1992" actId="478"/>
          <ac:spMkLst>
            <pc:docMk/>
            <pc:sldMk cId="2083484173" sldId="1506"/>
            <ac:spMk id="18" creationId="{AD054FB1-D26D-4478-A86D-D09C2C6D84D3}"/>
          </ac:spMkLst>
        </pc:spChg>
        <pc:spChg chg="del">
          <ac:chgData name="Drgona, Jan" userId="8107277a-43fb-42e1-8aa0-684adf187181" providerId="ADAL" clId="{CD5A7E88-19E7-40A9-85F8-D1547E73B739}" dt="2023-01-11T23:32:43.480" v="1974" actId="478"/>
          <ac:spMkLst>
            <pc:docMk/>
            <pc:sldMk cId="2083484173" sldId="1506"/>
            <ac:spMk id="19" creationId="{C5EEEE7F-0287-4A15-8C50-62F0D84970F2}"/>
          </ac:spMkLst>
        </pc:spChg>
        <pc:spChg chg="add mod">
          <ac:chgData name="Drgona, Jan" userId="8107277a-43fb-42e1-8aa0-684adf187181" providerId="ADAL" clId="{CD5A7E88-19E7-40A9-85F8-D1547E73B739}" dt="2023-01-11T23:34:07.270" v="1993"/>
          <ac:spMkLst>
            <pc:docMk/>
            <pc:sldMk cId="2083484173" sldId="1506"/>
            <ac:spMk id="20" creationId="{E50843CE-7D17-40F6-8252-06B54291D821}"/>
          </ac:spMkLst>
        </pc:spChg>
        <pc:picChg chg="add mod">
          <ac:chgData name="Drgona, Jan" userId="8107277a-43fb-42e1-8aa0-684adf187181" providerId="ADAL" clId="{CD5A7E88-19E7-40A9-85F8-D1547E73B739}" dt="2023-01-11T23:34:38.398" v="2005"/>
          <ac:picMkLst>
            <pc:docMk/>
            <pc:sldMk cId="2083484173" sldId="1506"/>
            <ac:picMk id="21" creationId="{F3B68209-FB49-4CF4-8077-C61A181AC60C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3.898" v="2003"/>
        <pc:sldMkLst>
          <pc:docMk/>
          <pc:sldMk cId="2561113485" sldId="1507"/>
        </pc:sldMkLst>
        <pc:spChg chg="mod">
          <ac:chgData name="Drgona, Jan" userId="8107277a-43fb-42e1-8aa0-684adf187181" providerId="ADAL" clId="{CD5A7E88-19E7-40A9-85F8-D1547E73B739}" dt="2023-01-11T16:12:56.059" v="619" actId="207"/>
          <ac:spMkLst>
            <pc:docMk/>
            <pc:sldMk cId="2561113485" sldId="1507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5.674" v="633" actId="1076"/>
          <ac:spMkLst>
            <pc:docMk/>
            <pc:sldMk cId="2561113485" sldId="1507"/>
            <ac:spMk id="10" creationId="{CB2F9B11-C3AB-4883-BA07-363DFA630057}"/>
          </ac:spMkLst>
        </pc:spChg>
        <pc:spChg chg="add mod">
          <ac:chgData name="Drgona, Jan" userId="8107277a-43fb-42e1-8aa0-684adf187181" providerId="ADAL" clId="{CD5A7E88-19E7-40A9-85F8-D1547E73B739}" dt="2023-01-11T23:32:52.415" v="1979"/>
          <ac:spMkLst>
            <pc:docMk/>
            <pc:sldMk cId="2561113485" sldId="1507"/>
            <ac:spMk id="17" creationId="{51C6E6AC-1765-4D3F-9047-2B3A95D7BED6}"/>
          </ac:spMkLst>
        </pc:spChg>
        <pc:spChg chg="del">
          <ac:chgData name="Drgona, Jan" userId="8107277a-43fb-42e1-8aa0-684adf187181" providerId="ADAL" clId="{CD5A7E88-19E7-40A9-85F8-D1547E73B739}" dt="2023-01-11T23:32:51.624" v="1978" actId="478"/>
          <ac:spMkLst>
            <pc:docMk/>
            <pc:sldMk cId="2561113485" sldId="1507"/>
            <ac:spMk id="21" creationId="{9C9B5135-187F-48D9-8CE6-7CBBA471FE57}"/>
          </ac:spMkLst>
        </pc:spChg>
        <pc:spChg chg="del">
          <ac:chgData name="Drgona, Jan" userId="8107277a-43fb-42e1-8aa0-684adf187181" providerId="ADAL" clId="{CD5A7E88-19E7-40A9-85F8-D1547E73B739}" dt="2023-01-11T23:34:11.554" v="1994" actId="478"/>
          <ac:spMkLst>
            <pc:docMk/>
            <pc:sldMk cId="2561113485" sldId="1507"/>
            <ac:spMk id="22" creationId="{65D6E6C6-8868-40C2-B05A-174BC568B917}"/>
          </ac:spMkLst>
        </pc:spChg>
        <pc:spChg chg="add mod">
          <ac:chgData name="Drgona, Jan" userId="8107277a-43fb-42e1-8aa0-684adf187181" providerId="ADAL" clId="{CD5A7E88-19E7-40A9-85F8-D1547E73B739}" dt="2023-01-11T23:34:11.835" v="1995"/>
          <ac:spMkLst>
            <pc:docMk/>
            <pc:sldMk cId="2561113485" sldId="1507"/>
            <ac:spMk id="23" creationId="{DB50A3C3-2429-4D27-AF0F-C296313D8A1C}"/>
          </ac:spMkLst>
        </pc:spChg>
        <pc:picChg chg="add mod">
          <ac:chgData name="Drgona, Jan" userId="8107277a-43fb-42e1-8aa0-684adf187181" providerId="ADAL" clId="{CD5A7E88-19E7-40A9-85F8-D1547E73B739}" dt="2023-01-11T23:34:33.898" v="2003"/>
          <ac:picMkLst>
            <pc:docMk/>
            <pc:sldMk cId="2561113485" sldId="1507"/>
            <ac:picMk id="24" creationId="{31DD3A46-EA5A-46A6-A44C-4229B0D1A1D9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36.856" v="2004"/>
        <pc:sldMkLst>
          <pc:docMk/>
          <pc:sldMk cId="306344748" sldId="1508"/>
        </pc:sldMkLst>
        <pc:spChg chg="mod">
          <ac:chgData name="Drgona, Jan" userId="8107277a-43fb-42e1-8aa0-684adf187181" providerId="ADAL" clId="{CD5A7E88-19E7-40A9-85F8-D1547E73B739}" dt="2023-01-11T16:13:01.404" v="621" actId="207"/>
          <ac:spMkLst>
            <pc:docMk/>
            <pc:sldMk cId="306344748" sldId="1508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40.148" v="632" actId="1036"/>
          <ac:spMkLst>
            <pc:docMk/>
            <pc:sldMk cId="306344748" sldId="1508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47.541" v="1976" actId="478"/>
          <ac:spMkLst>
            <pc:docMk/>
            <pc:sldMk cId="306344748" sldId="1508"/>
            <ac:spMk id="26" creationId="{A70591F9-4B55-4112-A5F9-7D451C810D2F}"/>
          </ac:spMkLst>
        </pc:spChg>
        <pc:spChg chg="del">
          <ac:chgData name="Drgona, Jan" userId="8107277a-43fb-42e1-8aa0-684adf187181" providerId="ADAL" clId="{CD5A7E88-19E7-40A9-85F8-D1547E73B739}" dt="2023-01-11T23:34:15.604" v="1996" actId="478"/>
          <ac:spMkLst>
            <pc:docMk/>
            <pc:sldMk cId="306344748" sldId="1508"/>
            <ac:spMk id="27" creationId="{38442612-9A9A-4520-ABE5-4B442732BB85}"/>
          </ac:spMkLst>
        </pc:spChg>
        <pc:spChg chg="add mod">
          <ac:chgData name="Drgona, Jan" userId="8107277a-43fb-42e1-8aa0-684adf187181" providerId="ADAL" clId="{CD5A7E88-19E7-40A9-85F8-D1547E73B739}" dt="2023-01-11T23:32:48.304" v="1977"/>
          <ac:spMkLst>
            <pc:docMk/>
            <pc:sldMk cId="306344748" sldId="1508"/>
            <ac:spMk id="28" creationId="{B40344AA-D899-4E27-BB84-55C27CF2651E}"/>
          </ac:spMkLst>
        </pc:spChg>
        <pc:spChg chg="add mod">
          <ac:chgData name="Drgona, Jan" userId="8107277a-43fb-42e1-8aa0-684adf187181" providerId="ADAL" clId="{CD5A7E88-19E7-40A9-85F8-D1547E73B739}" dt="2023-01-11T23:34:15.900" v="1997"/>
          <ac:spMkLst>
            <pc:docMk/>
            <pc:sldMk cId="306344748" sldId="1508"/>
            <ac:spMk id="29" creationId="{1B586B7B-DD66-4ADD-A364-CE7BA58BD42B}"/>
          </ac:spMkLst>
        </pc:spChg>
        <pc:picChg chg="add mod">
          <ac:chgData name="Drgona, Jan" userId="8107277a-43fb-42e1-8aa0-684adf187181" providerId="ADAL" clId="{CD5A7E88-19E7-40A9-85F8-D1547E73B739}" dt="2023-01-11T23:34:36.856" v="2004"/>
          <ac:picMkLst>
            <pc:docMk/>
            <pc:sldMk cId="306344748" sldId="1508"/>
            <ac:picMk id="30" creationId="{3650F3F4-F816-40B3-B925-B157BC4FE577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2.632" v="2007"/>
        <pc:sldMkLst>
          <pc:docMk/>
          <pc:sldMk cId="4248592565" sldId="1514"/>
        </pc:sldMkLst>
        <pc:spChg chg="mod">
          <ac:chgData name="Drgona, Jan" userId="8107277a-43fb-42e1-8aa0-684adf187181" providerId="ADAL" clId="{CD5A7E88-19E7-40A9-85F8-D1547E73B739}" dt="2023-01-11T16:13:06.384" v="623" actId="207"/>
          <ac:spMkLst>
            <pc:docMk/>
            <pc:sldMk cId="4248592565" sldId="1514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17.824" v="624" actId="1076"/>
          <ac:spMkLst>
            <pc:docMk/>
            <pc:sldMk cId="4248592565" sldId="1514"/>
            <ac:spMk id="10" creationId="{CB2F9B11-C3AB-4883-BA07-363DFA630057}"/>
          </ac:spMkLst>
        </pc:spChg>
        <pc:spChg chg="mod">
          <ac:chgData name="Drgona, Jan" userId="8107277a-43fb-42e1-8aa0-684adf187181" providerId="ADAL" clId="{CD5A7E88-19E7-40A9-85F8-D1547E73B739}" dt="2023-01-11T16:15:30.193" v="688" actId="20577"/>
          <ac:spMkLst>
            <pc:docMk/>
            <pc:sldMk cId="4248592565" sldId="1514"/>
            <ac:spMk id="17" creationId="{6720D23B-98D2-9374-0FC0-7CA1DF971F1A}"/>
          </ac:spMkLst>
        </pc:spChg>
        <pc:spChg chg="add mod">
          <ac:chgData name="Drgona, Jan" userId="8107277a-43fb-42e1-8aa0-684adf187181" providerId="ADAL" clId="{CD5A7E88-19E7-40A9-85F8-D1547E73B739}" dt="2023-01-11T23:33:00.547" v="1983"/>
          <ac:spMkLst>
            <pc:docMk/>
            <pc:sldMk cId="4248592565" sldId="1514"/>
            <ac:spMk id="31" creationId="{BDA3A17D-1CF2-460F-A04E-C38AE122C6F0}"/>
          </ac:spMkLst>
        </pc:spChg>
        <pc:spChg chg="del">
          <ac:chgData name="Drgona, Jan" userId="8107277a-43fb-42e1-8aa0-684adf187181" providerId="ADAL" clId="{CD5A7E88-19E7-40A9-85F8-D1547E73B739}" dt="2023-01-11T23:32:59.723" v="1982" actId="478"/>
          <ac:spMkLst>
            <pc:docMk/>
            <pc:sldMk cId="4248592565" sldId="1514"/>
            <ac:spMk id="33" creationId="{52BF4AF5-C4A3-48DD-89E5-8AEDB3EFBC4A}"/>
          </ac:spMkLst>
        </pc:spChg>
        <pc:picChg chg="add mod">
          <ac:chgData name="Drgona, Jan" userId="8107277a-43fb-42e1-8aa0-684adf187181" providerId="ADAL" clId="{CD5A7E88-19E7-40A9-85F8-D1547E73B739}" dt="2023-01-11T23:34:42.632" v="2007"/>
          <ac:picMkLst>
            <pc:docMk/>
            <pc:sldMk cId="4248592565" sldId="1514"/>
            <ac:picMk id="34" creationId="{B1EDF27D-ADD7-4808-8AB3-8DFA1D405EEB}"/>
          </ac:picMkLst>
        </pc:picChg>
      </pc:sldChg>
      <pc:sldChg chg="addSp delSp modSp add mod">
        <pc:chgData name="Drgona, Jan" userId="8107277a-43fb-42e1-8aa0-684adf187181" providerId="ADAL" clId="{CD5A7E88-19E7-40A9-85F8-D1547E73B739}" dt="2023-01-11T23:34:41.271" v="2006"/>
        <pc:sldMkLst>
          <pc:docMk/>
          <pc:sldMk cId="1843911942" sldId="1515"/>
        </pc:sldMkLst>
        <pc:spChg chg="mod">
          <ac:chgData name="Drgona, Jan" userId="8107277a-43fb-42e1-8aa0-684adf187181" providerId="ADAL" clId="{CD5A7E88-19E7-40A9-85F8-D1547E73B739}" dt="2023-01-11T16:13:04.116" v="622" actId="207"/>
          <ac:spMkLst>
            <pc:docMk/>
            <pc:sldMk cId="1843911942" sldId="1515"/>
            <ac:spMk id="3" creationId="{847B36EE-2A8A-BA3E-F0B7-A2E1BC5952C5}"/>
          </ac:spMkLst>
        </pc:spChg>
        <pc:spChg chg="mod">
          <ac:chgData name="Drgona, Jan" userId="8107277a-43fb-42e1-8aa0-684adf187181" providerId="ADAL" clId="{CD5A7E88-19E7-40A9-85F8-D1547E73B739}" dt="2023-01-11T16:13:27.380" v="628" actId="1036"/>
          <ac:spMkLst>
            <pc:docMk/>
            <pc:sldMk cId="1843911942" sldId="1515"/>
            <ac:spMk id="10" creationId="{CB2F9B11-C3AB-4883-BA07-363DFA630057}"/>
          </ac:spMkLst>
        </pc:spChg>
        <pc:spChg chg="del">
          <ac:chgData name="Drgona, Jan" userId="8107277a-43fb-42e1-8aa0-684adf187181" providerId="ADAL" clId="{CD5A7E88-19E7-40A9-85F8-D1547E73B739}" dt="2023-01-11T23:32:55.999" v="1980" actId="478"/>
          <ac:spMkLst>
            <pc:docMk/>
            <pc:sldMk cId="1843911942" sldId="1515"/>
            <ac:spMk id="28" creationId="{097F5624-EB0F-495A-BD1E-53776FE3311E}"/>
          </ac:spMkLst>
        </pc:spChg>
        <pc:spChg chg="del">
          <ac:chgData name="Drgona, Jan" userId="8107277a-43fb-42e1-8aa0-684adf187181" providerId="ADAL" clId="{CD5A7E88-19E7-40A9-85F8-D1547E73B739}" dt="2023-01-11T23:34:19.262" v="1998" actId="478"/>
          <ac:spMkLst>
            <pc:docMk/>
            <pc:sldMk cId="1843911942" sldId="1515"/>
            <ac:spMk id="31" creationId="{98C4D224-5D77-4EE9-84B1-4DEA0B089136}"/>
          </ac:spMkLst>
        </pc:spChg>
        <pc:spChg chg="add mod">
          <ac:chgData name="Drgona, Jan" userId="8107277a-43fb-42e1-8aa0-684adf187181" providerId="ADAL" clId="{CD5A7E88-19E7-40A9-85F8-D1547E73B739}" dt="2023-01-11T23:32:56.733" v="1981"/>
          <ac:spMkLst>
            <pc:docMk/>
            <pc:sldMk cId="1843911942" sldId="1515"/>
            <ac:spMk id="32" creationId="{E60E1B1B-E2A0-4C4A-8967-FEE353886B77}"/>
          </ac:spMkLst>
        </pc:spChg>
        <pc:spChg chg="add mod">
          <ac:chgData name="Drgona, Jan" userId="8107277a-43fb-42e1-8aa0-684adf187181" providerId="ADAL" clId="{CD5A7E88-19E7-40A9-85F8-D1547E73B739}" dt="2023-01-11T23:34:19.532" v="1999"/>
          <ac:spMkLst>
            <pc:docMk/>
            <pc:sldMk cId="1843911942" sldId="1515"/>
            <ac:spMk id="33" creationId="{505CF1AA-A62B-49B4-958C-0F0E95EE6501}"/>
          </ac:spMkLst>
        </pc:spChg>
        <pc:picChg chg="add mod">
          <ac:chgData name="Drgona, Jan" userId="8107277a-43fb-42e1-8aa0-684adf187181" providerId="ADAL" clId="{CD5A7E88-19E7-40A9-85F8-D1547E73B739}" dt="2023-01-11T23:34:41.271" v="2006"/>
          <ac:picMkLst>
            <pc:docMk/>
            <pc:sldMk cId="1843911942" sldId="1515"/>
            <ac:picMk id="34" creationId="{308FA666-DA54-4791-A618-C4C9B09FA70C}"/>
          </ac:picMkLst>
        </pc:picChg>
      </pc:sldChg>
      <pc:sldChg chg="addSp delSp modSp add ord">
        <pc:chgData name="Drgona, Jan" userId="8107277a-43fb-42e1-8aa0-684adf187181" providerId="ADAL" clId="{CD5A7E88-19E7-40A9-85F8-D1547E73B739}" dt="2023-01-11T21:49:47.583" v="1634" actId="1076"/>
        <pc:sldMkLst>
          <pc:docMk/>
          <pc:sldMk cId="2255674926" sldId="1517"/>
        </pc:sldMkLst>
        <pc:picChg chg="add del mod">
          <ac:chgData name="Drgona, Jan" userId="8107277a-43fb-42e1-8aa0-684adf187181" providerId="ADAL" clId="{CD5A7E88-19E7-40A9-85F8-D1547E73B739}" dt="2023-01-11T21:49:40.457" v="1631"/>
          <ac:picMkLst>
            <pc:docMk/>
            <pc:sldMk cId="2255674926" sldId="1517"/>
            <ac:picMk id="33" creationId="{187505EC-C2E0-4775-BC96-126BCA9B80C9}"/>
          </ac:picMkLst>
        </pc:picChg>
        <pc:picChg chg="mod">
          <ac:chgData name="Drgona, Jan" userId="8107277a-43fb-42e1-8aa0-684adf187181" providerId="ADAL" clId="{CD5A7E88-19E7-40A9-85F8-D1547E73B739}" dt="2023-01-11T21:49:47.583" v="1634" actId="1076"/>
          <ac:picMkLst>
            <pc:docMk/>
            <pc:sldMk cId="2255674926" sldId="1517"/>
            <ac:picMk id="2050" creationId="{B3F7FF4C-619F-476B-BA93-4F6FEAFD358F}"/>
          </ac:picMkLst>
        </pc:picChg>
        <pc:picChg chg="mod">
          <ac:chgData name="Drgona, Jan" userId="8107277a-43fb-42e1-8aa0-684adf187181" providerId="ADAL" clId="{CD5A7E88-19E7-40A9-85F8-D1547E73B739}" dt="2023-01-11T21:49:47.083" v="1633" actId="1076"/>
          <ac:picMkLst>
            <pc:docMk/>
            <pc:sldMk cId="2255674926" sldId="1517"/>
            <ac:picMk id="2054" creationId="{708039E5-1D86-49A2-BFD8-CDC112C0B303}"/>
          </ac:picMkLst>
        </pc:picChg>
      </pc:sldChg>
      <pc:sldChg chg="addSp delSp modSp add mod ord">
        <pc:chgData name="Drgona, Jan" userId="8107277a-43fb-42e1-8aa0-684adf187181" providerId="ADAL" clId="{CD5A7E88-19E7-40A9-85F8-D1547E73B739}" dt="2023-01-11T23:27:45.931" v="1900" actId="113"/>
        <pc:sldMkLst>
          <pc:docMk/>
          <pc:sldMk cId="2126851587" sldId="1518"/>
        </pc:sldMkLst>
        <pc:spChg chg="mod">
          <ac:chgData name="Drgona, Jan" userId="8107277a-43fb-42e1-8aa0-684adf187181" providerId="ADAL" clId="{CD5A7E88-19E7-40A9-85F8-D1547E73B739}" dt="2023-01-11T23:27:45.931" v="1900" actId="113"/>
          <ac:spMkLst>
            <pc:docMk/>
            <pc:sldMk cId="2126851587" sldId="1518"/>
            <ac:spMk id="5" creationId="{F4BED556-2C99-18F5-0414-5690213E9AA3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5" creationId="{E91FB6A5-FCCE-4D14-92E9-7C7969532411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7" creationId="{2C449EE6-F41F-9697-692A-A4C3814062A2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8" creationId="{C1E15949-F088-B177-7187-EF96274F491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19" creationId="{DF30C400-198F-9ACD-89F5-A3B733A03599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0" creationId="{A3D603A1-DEA4-44E9-89C9-EC4E7DE87C3D}"/>
          </ac:spMkLst>
        </pc:spChg>
        <pc:spChg chg="del">
          <ac:chgData name="Drgona, Jan" userId="8107277a-43fb-42e1-8aa0-684adf187181" providerId="ADAL" clId="{CD5A7E88-19E7-40A9-85F8-D1547E73B739}" dt="2023-01-11T16:07:31.320" v="367" actId="478"/>
          <ac:spMkLst>
            <pc:docMk/>
            <pc:sldMk cId="2126851587" sldId="1518"/>
            <ac:spMk id="21" creationId="{FA80BDF1-97FF-460A-AE25-737BF95582B8}"/>
          </ac:spMkLst>
        </pc:spChg>
        <pc:spChg chg="add mod">
          <ac:chgData name="Drgona, Jan" userId="8107277a-43fb-42e1-8aa0-684adf187181" providerId="ADAL" clId="{CD5A7E88-19E7-40A9-85F8-D1547E73B739}" dt="2023-01-11T16:09:20.699" v="422" actId="14100"/>
          <ac:spMkLst>
            <pc:docMk/>
            <pc:sldMk cId="2126851587" sldId="1518"/>
            <ac:spMk id="25" creationId="{393811D1-40EE-4FF8-96D3-D5855964F203}"/>
          </ac:spMkLst>
        </pc:spChg>
        <pc:spChg chg="add mod">
          <ac:chgData name="Drgona, Jan" userId="8107277a-43fb-42e1-8aa0-684adf187181" providerId="ADAL" clId="{CD5A7E88-19E7-40A9-85F8-D1547E73B739}" dt="2023-01-11T16:11:20.549" v="613" actId="20577"/>
          <ac:spMkLst>
            <pc:docMk/>
            <pc:sldMk cId="2126851587" sldId="1518"/>
            <ac:spMk id="26" creationId="{D585A1FB-028F-4BCB-9D8F-110852D675A6}"/>
          </ac:spMkLst>
        </pc:spChg>
        <pc:spChg chg="add mod">
          <ac:chgData name="Drgona, Jan" userId="8107277a-43fb-42e1-8aa0-684adf187181" providerId="ADAL" clId="{CD5A7E88-19E7-40A9-85F8-D1547E73B739}" dt="2023-01-11T16:10:56.698" v="562" actId="1076"/>
          <ac:spMkLst>
            <pc:docMk/>
            <pc:sldMk cId="2126851587" sldId="1518"/>
            <ac:spMk id="27" creationId="{5318AEF9-588A-40FD-A823-0F7FADC710DF}"/>
          </ac:spMkLst>
        </pc:spChg>
        <pc:grpChg chg="del">
          <ac:chgData name="Drgona, Jan" userId="8107277a-43fb-42e1-8aa0-684adf187181" providerId="ADAL" clId="{CD5A7E88-19E7-40A9-85F8-D1547E73B739}" dt="2023-01-11T16:07:37.622" v="370" actId="478"/>
          <ac:grpSpMkLst>
            <pc:docMk/>
            <pc:sldMk cId="2126851587" sldId="1518"/>
            <ac:grpSpMk id="10" creationId="{13C0F9F7-D65F-D8D5-03F2-411F121AE4E1}"/>
          </ac:grpSpMkLst>
        </pc:grp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3" creationId="{216035C0-F30F-96C6-02E4-0485D1B8AA13}"/>
          </ac:picMkLst>
        </pc:picChg>
        <pc:picChg chg="del">
          <ac:chgData name="Drgona, Jan" userId="8107277a-43fb-42e1-8aa0-684adf187181" providerId="ADAL" clId="{CD5A7E88-19E7-40A9-85F8-D1547E73B739}" dt="2023-01-11T16:07:31.320" v="367" actId="478"/>
          <ac:picMkLst>
            <pc:docMk/>
            <pc:sldMk cId="2126851587" sldId="1518"/>
            <ac:picMk id="16" creationId="{F6840F06-649A-94B6-0527-0160BAF7EE23}"/>
          </ac:picMkLst>
        </pc:picChg>
        <pc:picChg chg="add mod">
          <ac:chgData name="Drgona, Jan" userId="8107277a-43fb-42e1-8aa0-684adf187181" providerId="ADAL" clId="{CD5A7E88-19E7-40A9-85F8-D1547E73B739}" dt="2023-01-11T16:07:35.668" v="369" actId="1076"/>
          <ac:picMkLst>
            <pc:docMk/>
            <pc:sldMk cId="2126851587" sldId="1518"/>
            <ac:picMk id="23" creationId="{BDDEE816-DEED-4DD2-A1D0-9883BB2A4176}"/>
          </ac:picMkLst>
        </pc:picChg>
        <pc:cxnChg chg="del">
          <ac:chgData name="Drgona, Jan" userId="8107277a-43fb-42e1-8aa0-684adf187181" providerId="ADAL" clId="{CD5A7E88-19E7-40A9-85F8-D1547E73B739}" dt="2023-01-11T16:07:31.320" v="367" actId="478"/>
          <ac:cxnSpMkLst>
            <pc:docMk/>
            <pc:sldMk cId="2126851587" sldId="1518"/>
            <ac:cxnSpMk id="22" creationId="{F53199F0-DA24-173B-BD71-53297B15DB65}"/>
          </ac:cxnSpMkLst>
        </pc:cxnChg>
        <pc:cxnChg chg="add mod">
          <ac:chgData name="Drgona, Jan" userId="8107277a-43fb-42e1-8aa0-684adf187181" providerId="ADAL" clId="{CD5A7E88-19E7-40A9-85F8-D1547E73B739}" dt="2023-01-11T16:08:34.972" v="374"/>
          <ac:cxnSpMkLst>
            <pc:docMk/>
            <pc:sldMk cId="2126851587" sldId="1518"/>
            <ac:cxnSpMk id="24" creationId="{BC0E9D3A-AFCB-4695-A95C-61011EC9AAD5}"/>
          </ac:cxnSpMkLst>
        </pc:cxnChg>
      </pc:sldChg>
      <pc:sldChg chg="addSp delSp modSp add mod">
        <pc:chgData name="Drgona, Jan" userId="8107277a-43fb-42e1-8aa0-684adf187181" providerId="ADAL" clId="{CD5A7E88-19E7-40A9-85F8-D1547E73B739}" dt="2023-01-11T23:32:14.194" v="1962" actId="1036"/>
        <pc:sldMkLst>
          <pc:docMk/>
          <pc:sldMk cId="2330080132" sldId="1519"/>
        </pc:sldMkLst>
        <pc:spChg chg="mod">
          <ac:chgData name="Drgona, Jan" userId="8107277a-43fb-42e1-8aa0-684adf187181" providerId="ADAL" clId="{CD5A7E88-19E7-40A9-85F8-D1547E73B739}" dt="2023-01-11T16:12:44.217" v="616" actId="207"/>
          <ac:spMkLst>
            <pc:docMk/>
            <pc:sldMk cId="2330080132" sldId="1519"/>
            <ac:spMk id="3" creationId="{847B36EE-2A8A-BA3E-F0B7-A2E1BC5952C5}"/>
          </ac:spMkLst>
        </pc:spChg>
        <pc:spChg chg="del mod">
          <ac:chgData name="Drgona, Jan" userId="8107277a-43fb-42e1-8aa0-684adf187181" providerId="ADAL" clId="{CD5A7E88-19E7-40A9-85F8-D1547E73B739}" dt="2023-01-11T23:31:50.644" v="1952" actId="478"/>
          <ac:spMkLst>
            <pc:docMk/>
            <pc:sldMk cId="2330080132" sldId="1519"/>
            <ac:spMk id="10" creationId="{7E4138DC-AF1C-4C6A-BE48-8766F69DF3BA}"/>
          </ac:spMkLst>
        </pc:spChg>
        <pc:spChg chg="mod">
          <ac:chgData name="Drgona, Jan" userId="8107277a-43fb-42e1-8aa0-684adf187181" providerId="ADAL" clId="{CD5A7E88-19E7-40A9-85F8-D1547E73B739}" dt="2023-01-11T23:32:14.194" v="1962" actId="1036"/>
          <ac:spMkLst>
            <pc:docMk/>
            <pc:sldMk cId="2330080132" sldId="1519"/>
            <ac:spMk id="11" creationId="{1EA0CA0D-8481-4D56-ADCA-3FA0D823A4CD}"/>
          </ac:spMkLst>
        </pc:spChg>
        <pc:spChg chg="del mod">
          <ac:chgData name="Drgona, Jan" userId="8107277a-43fb-42e1-8aa0-684adf187181" providerId="ADAL" clId="{CD5A7E88-19E7-40A9-85F8-D1547E73B739}" dt="2023-01-11T23:28:31.172" v="1914" actId="478"/>
          <ac:spMkLst>
            <pc:docMk/>
            <pc:sldMk cId="2330080132" sldId="1519"/>
            <ac:spMk id="13" creationId="{497322F1-AEFA-4A73-88A4-E7D0D22A2619}"/>
          </ac:spMkLst>
        </pc:spChg>
        <pc:spChg chg="add mod">
          <ac:chgData name="Drgona, Jan" userId="8107277a-43fb-42e1-8aa0-684adf187181" providerId="ADAL" clId="{CD5A7E88-19E7-40A9-85F8-D1547E73B739}" dt="2023-01-11T23:31:51.008" v="1953"/>
          <ac:spMkLst>
            <pc:docMk/>
            <pc:sldMk cId="2330080132" sldId="1519"/>
            <ac:spMk id="15" creationId="{80350FF1-1301-45AE-A9EA-282046D0DD6C}"/>
          </ac:spMkLst>
        </pc:spChg>
        <pc:picChg chg="del mod">
          <ac:chgData name="Drgona, Jan" userId="8107277a-43fb-42e1-8aa0-684adf187181" providerId="ADAL" clId="{CD5A7E88-19E7-40A9-85F8-D1547E73B739}" dt="2023-01-11T23:31:04.023" v="1941" actId="478"/>
          <ac:picMkLst>
            <pc:docMk/>
            <pc:sldMk cId="2330080132" sldId="1519"/>
            <ac:picMk id="12" creationId="{AE57594A-69C3-425F-A3B7-699BAFD844E8}"/>
          </ac:picMkLst>
        </pc:picChg>
        <pc:picChg chg="add mod">
          <ac:chgData name="Drgona, Jan" userId="8107277a-43fb-42e1-8aa0-684adf187181" providerId="ADAL" clId="{CD5A7E88-19E7-40A9-85F8-D1547E73B739}" dt="2023-01-11T23:31:05.001" v="1942"/>
          <ac:picMkLst>
            <pc:docMk/>
            <pc:sldMk cId="2330080132" sldId="1519"/>
            <ac:picMk id="14" creationId="{F99C0518-7E1F-4071-B69A-D6EF64A7A533}"/>
          </ac:picMkLst>
        </pc:picChg>
        <pc:picChg chg="del">
          <ac:chgData name="Drgona, Jan" userId="8107277a-43fb-42e1-8aa0-684adf187181" providerId="ADAL" clId="{CD5A7E88-19E7-40A9-85F8-D1547E73B739}" dt="2023-01-11T23:28:37.291" v="1917" actId="478"/>
          <ac:picMkLst>
            <pc:docMk/>
            <pc:sldMk cId="2330080132" sldId="1519"/>
            <ac:picMk id="1026" creationId="{D1744110-B832-46A1-9E2D-069EDF0973B6}"/>
          </ac:picMkLst>
        </pc:picChg>
      </pc:sldChg>
      <pc:sldChg chg="modSp add mod ord modNotesTx">
        <pc:chgData name="Drgona, Jan" userId="8107277a-43fb-42e1-8aa0-684adf187181" providerId="ADAL" clId="{CD5A7E88-19E7-40A9-85F8-D1547E73B739}" dt="2023-01-12T16:03:54.225" v="2319" actId="20577"/>
        <pc:sldMkLst>
          <pc:docMk/>
          <pc:sldMk cId="1256315613" sldId="1520"/>
        </pc:sldMkLst>
        <pc:spChg chg="mod">
          <ac:chgData name="Drgona, Jan" userId="8107277a-43fb-42e1-8aa0-684adf187181" providerId="ADAL" clId="{CD5A7E88-19E7-40A9-85F8-D1547E73B739}" dt="2023-01-11T20:59:34.491" v="1498" actId="20577"/>
          <ac:spMkLst>
            <pc:docMk/>
            <pc:sldMk cId="1256315613" sldId="1520"/>
            <ac:spMk id="6" creationId="{90FEA95C-7ECF-B44E-A638-F62BFB3EFA46}"/>
          </ac:spMkLst>
        </pc:spChg>
      </pc:sldChg>
      <pc:sldChg chg="addSp delSp modSp new mod ord">
        <pc:chgData name="Drgona, Jan" userId="8107277a-43fb-42e1-8aa0-684adf187181" providerId="ADAL" clId="{CD5A7E88-19E7-40A9-85F8-D1547E73B739}" dt="2023-01-11T23:34:59.791" v="2012"/>
        <pc:sldMkLst>
          <pc:docMk/>
          <pc:sldMk cId="1834737381" sldId="1521"/>
        </pc:sldMkLst>
        <pc:spChg chg="mod">
          <ac:chgData name="Drgona, Jan" userId="8107277a-43fb-42e1-8aa0-684adf187181" providerId="ADAL" clId="{CD5A7E88-19E7-40A9-85F8-D1547E73B739}" dt="2023-01-11T21:49:00.061" v="1625" actId="20577"/>
          <ac:spMkLst>
            <pc:docMk/>
            <pc:sldMk cId="1834737381" sldId="1521"/>
            <ac:spMk id="3" creationId="{3E5A0DF7-D83C-4F59-9C27-EB354BEFB18F}"/>
          </ac:spMkLst>
        </pc:spChg>
        <pc:spChg chg="mod">
          <ac:chgData name="Drgona, Jan" userId="8107277a-43fb-42e1-8aa0-684adf187181" providerId="ADAL" clId="{CD5A7E88-19E7-40A9-85F8-D1547E73B739}" dt="2023-01-11T21:48:20.959" v="1622" actId="20577"/>
          <ac:spMkLst>
            <pc:docMk/>
            <pc:sldMk cId="1834737381" sldId="1521"/>
            <ac:spMk id="4" creationId="{353AD5C8-0CC1-41F0-86A1-C8AFEA33733E}"/>
          </ac:spMkLst>
        </pc:spChg>
        <pc:spChg chg="add del mod">
          <ac:chgData name="Drgona, Jan" userId="8107277a-43fb-42e1-8aa0-684adf187181" providerId="ADAL" clId="{CD5A7E88-19E7-40A9-85F8-D1547E73B739}" dt="2023-01-11T21:44:50.666" v="1526" actId="478"/>
          <ac:spMkLst>
            <pc:docMk/>
            <pc:sldMk cId="1834737381" sldId="1521"/>
            <ac:spMk id="8" creationId="{9C5439DE-B240-43DD-A15F-8280871C4749}"/>
          </ac:spMkLst>
        </pc:spChg>
        <pc:spChg chg="add del mod">
          <ac:chgData name="Drgona, Jan" userId="8107277a-43fb-42e1-8aa0-684adf187181" providerId="ADAL" clId="{CD5A7E88-19E7-40A9-85F8-D1547E73B739}" dt="2023-01-11T21:48:08.830" v="1620"/>
          <ac:spMkLst>
            <pc:docMk/>
            <pc:sldMk cId="1834737381" sldId="1521"/>
            <ac:spMk id="10" creationId="{2D473F58-693D-4A22-81E1-3B4498D10F07}"/>
          </ac:spMkLst>
        </pc:spChg>
        <pc:spChg chg="add del mod">
          <ac:chgData name="Drgona, Jan" userId="8107277a-43fb-42e1-8aa0-684adf187181" providerId="ADAL" clId="{CD5A7E88-19E7-40A9-85F8-D1547E73B739}" dt="2023-01-11T21:48:08.829" v="1618"/>
          <ac:spMkLst>
            <pc:docMk/>
            <pc:sldMk cId="1834737381" sldId="1521"/>
            <ac:spMk id="12" creationId="{21D7FDA6-A7C5-4B7B-AE40-12DA100D3F89}"/>
          </ac:spMkLst>
        </pc:spChg>
        <pc:picChg chg="add mod">
          <ac:chgData name="Drgona, Jan" userId="8107277a-43fb-42e1-8aa0-684adf187181" providerId="ADAL" clId="{CD5A7E88-19E7-40A9-85F8-D1547E73B739}" dt="2023-01-11T21:53:52.733" v="1666" actId="1038"/>
          <ac:picMkLst>
            <pc:docMk/>
            <pc:sldMk cId="1834737381" sldId="1521"/>
            <ac:picMk id="6" creationId="{27C4FC82-9EB7-4A14-AC47-9F00B6973830}"/>
          </ac:picMkLst>
        </pc:picChg>
        <pc:picChg chg="add del mod">
          <ac:chgData name="Drgona, Jan" userId="8107277a-43fb-42e1-8aa0-684adf187181" providerId="ADAL" clId="{CD5A7E88-19E7-40A9-85F8-D1547E73B739}" dt="2023-01-11T23:29:34.395" v="1931" actId="478"/>
          <ac:picMkLst>
            <pc:docMk/>
            <pc:sldMk cId="1834737381" sldId="1521"/>
            <ac:picMk id="8" creationId="{CD27CCCA-37FC-4531-8072-361C4F97BB7D}"/>
          </ac:picMkLst>
        </pc:picChg>
        <pc:picChg chg="add mod">
          <ac:chgData name="Drgona, Jan" userId="8107277a-43fb-42e1-8aa0-684adf187181" providerId="ADAL" clId="{CD5A7E88-19E7-40A9-85F8-D1547E73B739}" dt="2023-01-11T23:34:59.791" v="2012"/>
          <ac:picMkLst>
            <pc:docMk/>
            <pc:sldMk cId="1834737381" sldId="1521"/>
            <ac:picMk id="9" creationId="{595B15BA-514D-4B5C-AC68-8A75EB78C619}"/>
          </ac:picMkLst>
        </pc:picChg>
        <pc:picChg chg="add mod">
          <ac:chgData name="Drgona, Jan" userId="8107277a-43fb-42e1-8aa0-684adf187181" providerId="ADAL" clId="{CD5A7E88-19E7-40A9-85F8-D1547E73B739}" dt="2023-01-11T21:49:54.015" v="1635" actId="1076"/>
          <ac:picMkLst>
            <pc:docMk/>
            <pc:sldMk cId="1834737381" sldId="1521"/>
            <ac:picMk id="13" creationId="{767EC796-4F26-4D07-94D5-F32562771801}"/>
          </ac:picMkLst>
        </pc:picChg>
        <pc:picChg chg="add mod">
          <ac:chgData name="Drgona, Jan" userId="8107277a-43fb-42e1-8aa0-684adf187181" providerId="ADAL" clId="{CD5A7E88-19E7-40A9-85F8-D1547E73B739}" dt="2023-01-11T21:50:12.391" v="1645" actId="1076"/>
          <ac:picMkLst>
            <pc:docMk/>
            <pc:sldMk cId="1834737381" sldId="1521"/>
            <ac:picMk id="14" creationId="{88F28AF0-B27F-46A5-BC78-6A570CE12E0F}"/>
          </ac:picMkLst>
        </pc:picChg>
        <pc:picChg chg="add del mod">
          <ac:chgData name="Drgona, Jan" userId="8107277a-43fb-42e1-8aa0-684adf187181" providerId="ADAL" clId="{CD5A7E88-19E7-40A9-85F8-D1547E73B739}" dt="2023-01-11T21:50:59.239" v="1657" actId="478"/>
          <ac:picMkLst>
            <pc:docMk/>
            <pc:sldMk cId="1834737381" sldId="1521"/>
            <ac:picMk id="15" creationId="{E06B0BE3-9E71-4665-804E-98A9A196A549}"/>
          </ac:picMkLst>
        </pc:picChg>
      </pc:sldChg>
      <pc:sldChg chg="addSp delSp modSp add del mod">
        <pc:chgData name="Drgona, Jan" userId="8107277a-43fb-42e1-8aa0-684adf187181" providerId="ADAL" clId="{CD5A7E88-19E7-40A9-85F8-D1547E73B739}" dt="2023-01-11T16:49:30.362" v="991" actId="47"/>
        <pc:sldMkLst>
          <pc:docMk/>
          <pc:sldMk cId="2696605734" sldId="1522"/>
        </pc:sldMkLst>
        <pc:spChg chg="mod">
          <ac:chgData name="Drgona, Jan" userId="8107277a-43fb-42e1-8aa0-684adf187181" providerId="ADAL" clId="{CD5A7E88-19E7-40A9-85F8-D1547E73B739}" dt="2023-01-11T16:25:40.531" v="782" actId="20577"/>
          <ac:spMkLst>
            <pc:docMk/>
            <pc:sldMk cId="2696605734" sldId="1522"/>
            <ac:spMk id="2" creationId="{7F5FD97D-AD65-A14D-A584-DF7F474A1613}"/>
          </ac:spMkLst>
        </pc:spChg>
        <pc:spChg chg="mod">
          <ac:chgData name="Drgona, Jan" userId="8107277a-43fb-42e1-8aa0-684adf187181" providerId="ADAL" clId="{CD5A7E88-19E7-40A9-85F8-D1547E73B739}" dt="2023-01-11T16:46:32.256" v="956" actId="1076"/>
          <ac:spMkLst>
            <pc:docMk/>
            <pc:sldMk cId="2696605734" sldId="1522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6:35:52.910" v="864" actId="478"/>
          <ac:spMkLst>
            <pc:docMk/>
            <pc:sldMk cId="2696605734" sldId="1522"/>
            <ac:spMk id="15" creationId="{4E71E406-E756-4592-AA6A-57E25D90587B}"/>
          </ac:spMkLst>
        </pc:spChg>
        <pc:spChg chg="del">
          <ac:chgData name="Drgona, Jan" userId="8107277a-43fb-42e1-8aa0-684adf187181" providerId="ADAL" clId="{CD5A7E88-19E7-40A9-85F8-D1547E73B739}" dt="2023-01-11T16:36:37.597" v="883" actId="478"/>
          <ac:spMkLst>
            <pc:docMk/>
            <pc:sldMk cId="2696605734" sldId="1522"/>
            <ac:spMk id="16" creationId="{043458B2-0D42-4243-B642-7ADD4DEB12DC}"/>
          </ac:spMkLst>
        </pc:spChg>
        <pc:spChg chg="del">
          <ac:chgData name="Drgona, Jan" userId="8107277a-43fb-42e1-8aa0-684adf187181" providerId="ADAL" clId="{CD5A7E88-19E7-40A9-85F8-D1547E73B739}" dt="2023-01-11T16:36:39.624" v="884" actId="478"/>
          <ac:spMkLst>
            <pc:docMk/>
            <pc:sldMk cId="2696605734" sldId="1522"/>
            <ac:spMk id="17" creationId="{5F71C41C-D734-4814-AD1A-920E3784229E}"/>
          </ac:spMkLst>
        </pc:spChg>
        <pc:spChg chg="del mod">
          <ac:chgData name="Drgona, Jan" userId="8107277a-43fb-42e1-8aa0-684adf187181" providerId="ADAL" clId="{CD5A7E88-19E7-40A9-85F8-D1547E73B739}" dt="2023-01-11T16:47:39.596" v="964" actId="478"/>
          <ac:spMkLst>
            <pc:docMk/>
            <pc:sldMk cId="2696605734" sldId="1522"/>
            <ac:spMk id="19" creationId="{772D115E-E912-45C7-8994-C7EBA29197E5}"/>
          </ac:spMkLst>
        </pc:spChg>
        <pc:spChg chg="del">
          <ac:chgData name="Drgona, Jan" userId="8107277a-43fb-42e1-8aa0-684adf187181" providerId="ADAL" clId="{CD5A7E88-19E7-40A9-85F8-D1547E73B739}" dt="2023-01-11T16:36:40.879" v="885" actId="478"/>
          <ac:spMkLst>
            <pc:docMk/>
            <pc:sldMk cId="2696605734" sldId="1522"/>
            <ac:spMk id="22" creationId="{BBED949E-E385-D0AE-DD77-EEAFBB982B60}"/>
          </ac:spMkLst>
        </pc:spChg>
        <pc:spChg chg="add mod">
          <ac:chgData name="Drgona, Jan" userId="8107277a-43fb-42e1-8aa0-684adf187181" providerId="ADAL" clId="{CD5A7E88-19E7-40A9-85F8-D1547E73B739}" dt="2023-01-11T16:47:02.044" v="961" actId="1076"/>
          <ac:spMkLst>
            <pc:docMk/>
            <pc:sldMk cId="2696605734" sldId="1522"/>
            <ac:spMk id="35" creationId="{30C61FC8-35A7-4F7F-8913-709DC485EE6F}"/>
          </ac:spMkLst>
        </pc:spChg>
        <pc:picChg chg="del">
          <ac:chgData name="Drgona, Jan" userId="8107277a-43fb-42e1-8aa0-684adf187181" providerId="ADAL" clId="{CD5A7E88-19E7-40A9-85F8-D1547E73B739}" dt="2023-01-11T16:25:10.355" v="763" actId="478"/>
          <ac:picMkLst>
            <pc:docMk/>
            <pc:sldMk cId="2696605734" sldId="1522"/>
            <ac:picMk id="6" creationId="{33249DBF-F081-494E-98CD-2B87AC0C37D9}"/>
          </ac:picMkLst>
        </pc:picChg>
        <pc:picChg chg="del">
          <ac:chgData name="Drgona, Jan" userId="8107277a-43fb-42e1-8aa0-684adf187181" providerId="ADAL" clId="{CD5A7E88-19E7-40A9-85F8-D1547E73B739}" dt="2023-01-11T16:24:43.501" v="756" actId="478"/>
          <ac:picMkLst>
            <pc:docMk/>
            <pc:sldMk cId="2696605734" sldId="1522"/>
            <ac:picMk id="7" creationId="{51D390B2-E400-83DE-D6CA-0C56A0405485}"/>
          </ac:picMkLst>
        </pc:picChg>
        <pc:picChg chg="del">
          <ac:chgData name="Drgona, Jan" userId="8107277a-43fb-42e1-8aa0-684adf187181" providerId="ADAL" clId="{CD5A7E88-19E7-40A9-85F8-D1547E73B739}" dt="2023-01-11T16:25:09.416" v="761" actId="478"/>
          <ac:picMkLst>
            <pc:docMk/>
            <pc:sldMk cId="2696605734" sldId="1522"/>
            <ac:picMk id="9" creationId="{2912BC18-BED9-4344-9706-56E7489D59FD}"/>
          </ac:picMkLst>
        </pc:picChg>
        <pc:picChg chg="del">
          <ac:chgData name="Drgona, Jan" userId="8107277a-43fb-42e1-8aa0-684adf187181" providerId="ADAL" clId="{CD5A7E88-19E7-40A9-85F8-D1547E73B739}" dt="2023-01-11T16:25:09.837" v="762" actId="478"/>
          <ac:picMkLst>
            <pc:docMk/>
            <pc:sldMk cId="2696605734" sldId="1522"/>
            <ac:picMk id="10" creationId="{B58A53FE-2AA8-4FAD-879D-EDD9B0481884}"/>
          </ac:picMkLst>
        </pc:picChg>
        <pc:picChg chg="del">
          <ac:chgData name="Drgona, Jan" userId="8107277a-43fb-42e1-8aa0-684adf187181" providerId="ADAL" clId="{CD5A7E88-19E7-40A9-85F8-D1547E73B739}" dt="2023-01-11T16:25:10.791" v="764" actId="478"/>
          <ac:picMkLst>
            <pc:docMk/>
            <pc:sldMk cId="2696605734" sldId="1522"/>
            <ac:picMk id="11" creationId="{9816381D-38A6-42DA-8F69-248491603097}"/>
          </ac:picMkLst>
        </pc:picChg>
        <pc:picChg chg="del">
          <ac:chgData name="Drgona, Jan" userId="8107277a-43fb-42e1-8aa0-684adf187181" providerId="ADAL" clId="{CD5A7E88-19E7-40A9-85F8-D1547E73B739}" dt="2023-01-11T16:24:44.430" v="757" actId="478"/>
          <ac:picMkLst>
            <pc:docMk/>
            <pc:sldMk cId="2696605734" sldId="1522"/>
            <ac:picMk id="14" creationId="{2ACCAA0A-72BE-480A-8D95-FCEBE30CF556}"/>
          </ac:picMkLst>
        </pc:picChg>
        <pc:picChg chg="del">
          <ac:chgData name="Drgona, Jan" userId="8107277a-43fb-42e1-8aa0-684adf187181" providerId="ADAL" clId="{CD5A7E88-19E7-40A9-85F8-D1547E73B739}" dt="2023-01-11T16:24:44.811" v="758" actId="478"/>
          <ac:picMkLst>
            <pc:docMk/>
            <pc:sldMk cId="2696605734" sldId="1522"/>
            <ac:picMk id="20" creationId="{B57C9812-F159-4DB8-88D2-6B2B841FEA78}"/>
          </ac:picMkLst>
        </pc:picChg>
        <pc:picChg chg="add mod">
          <ac:chgData name="Drgona, Jan" userId="8107277a-43fb-42e1-8aa0-684adf187181" providerId="ADAL" clId="{CD5A7E88-19E7-40A9-85F8-D1547E73B739}" dt="2023-01-11T16:29:49.597" v="808" actId="1076"/>
          <ac:picMkLst>
            <pc:docMk/>
            <pc:sldMk cId="2696605734" sldId="1522"/>
            <ac:picMk id="23" creationId="{D1693749-655A-4756-B691-583CE4F3C69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4" creationId="{BB674C1E-AC12-4BAD-A8D9-ADA0580E7CA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25" creationId="{3F4D6CBD-A4EC-4721-B6EE-08390C379BD2}"/>
          </ac:picMkLst>
        </pc:picChg>
        <pc:picChg chg="add mod">
          <ac:chgData name="Drgona, Jan" userId="8107277a-43fb-42e1-8aa0-684adf187181" providerId="ADAL" clId="{CD5A7E88-19E7-40A9-85F8-D1547E73B739}" dt="2023-01-11T16:29:10.866" v="804" actId="1076"/>
          <ac:picMkLst>
            <pc:docMk/>
            <pc:sldMk cId="2696605734" sldId="1522"/>
            <ac:picMk id="1026" creationId="{EF5EB2AC-AFB0-4C33-ABB2-F5DBC4AC31F0}"/>
          </ac:picMkLst>
        </pc:picChg>
        <pc:picChg chg="add del mod">
          <ac:chgData name="Drgona, Jan" userId="8107277a-43fb-42e1-8aa0-684adf187181" providerId="ADAL" clId="{CD5A7E88-19E7-40A9-85F8-D1547E73B739}" dt="2023-01-11T16:29:01.894" v="798" actId="478"/>
          <ac:picMkLst>
            <pc:docMk/>
            <pc:sldMk cId="2696605734" sldId="1522"/>
            <ac:picMk id="1028" creationId="{8E291977-5A8C-4B1D-8B1F-302CDB3241CE}"/>
          </ac:picMkLst>
        </pc:picChg>
        <pc:picChg chg="add del mod">
          <ac:chgData name="Drgona, Jan" userId="8107277a-43fb-42e1-8aa0-684adf187181" providerId="ADAL" clId="{CD5A7E88-19E7-40A9-85F8-D1547E73B739}" dt="2023-01-11T16:30:06.204" v="812" actId="478"/>
          <ac:picMkLst>
            <pc:docMk/>
            <pc:sldMk cId="2696605734" sldId="1522"/>
            <ac:picMk id="1030" creationId="{166683C8-DA17-444E-933F-B20E88018512}"/>
          </ac:picMkLst>
        </pc:picChg>
        <pc:picChg chg="add mod">
          <ac:chgData name="Drgona, Jan" userId="8107277a-43fb-42e1-8aa0-684adf187181" providerId="ADAL" clId="{CD5A7E88-19E7-40A9-85F8-D1547E73B739}" dt="2023-01-11T16:36:54.777" v="890" actId="1076"/>
          <ac:picMkLst>
            <pc:docMk/>
            <pc:sldMk cId="2696605734" sldId="1522"/>
            <ac:picMk id="1032" creationId="{63E5CA57-E8D0-451E-A69E-16356E65839C}"/>
          </ac:picMkLst>
        </pc:picChg>
        <pc:picChg chg="add mod">
          <ac:chgData name="Drgona, Jan" userId="8107277a-43fb-42e1-8aa0-684adf187181" providerId="ADAL" clId="{CD5A7E88-19E7-40A9-85F8-D1547E73B739}" dt="2023-01-11T16:36:57.469" v="891" actId="1076"/>
          <ac:picMkLst>
            <pc:docMk/>
            <pc:sldMk cId="2696605734" sldId="1522"/>
            <ac:picMk id="1034" creationId="{03ECB68E-1D53-4BF0-9BBF-56F3BCE7D672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6" creationId="{7C88E4AB-E22E-45CD-BA62-15080AE5A979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38" creationId="{7B937157-D1F0-4CDD-BE50-5EAAA0271D6D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0" creationId="{E03129C9-07FE-4A48-B608-EDF94F56ED88}"/>
          </ac:picMkLst>
        </pc:picChg>
        <pc:picChg chg="add mod">
          <ac:chgData name="Drgona, Jan" userId="8107277a-43fb-42e1-8aa0-684adf187181" providerId="ADAL" clId="{CD5A7E88-19E7-40A9-85F8-D1547E73B739}" dt="2023-01-11T16:36:35.511" v="882" actId="1076"/>
          <ac:picMkLst>
            <pc:docMk/>
            <pc:sldMk cId="2696605734" sldId="1522"/>
            <ac:picMk id="1042" creationId="{252724DD-F606-401B-90DF-C40D60EF799A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4" creationId="{F39D15D1-67C5-4093-B8D9-B9C7E7EE717F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6" creationId="{29C68951-6911-4CA0-8368-86EB72E89007}"/>
          </ac:picMkLst>
        </pc:picChg>
        <pc:picChg chg="add mod">
          <ac:chgData name="Drgona, Jan" userId="8107277a-43fb-42e1-8aa0-684adf187181" providerId="ADAL" clId="{CD5A7E88-19E7-40A9-85F8-D1547E73B739}" dt="2023-01-11T16:47:02.044" v="961" actId="1076"/>
          <ac:picMkLst>
            <pc:docMk/>
            <pc:sldMk cId="2696605734" sldId="1522"/>
            <ac:picMk id="1048" creationId="{0F02A927-40F3-4E64-9470-8F2EFFC4A48C}"/>
          </ac:picMkLst>
        </pc:picChg>
        <pc:picChg chg="del">
          <ac:chgData name="Drgona, Jan" userId="8107277a-43fb-42e1-8aa0-684adf187181" providerId="ADAL" clId="{CD5A7E88-19E7-40A9-85F8-D1547E73B739}" dt="2023-01-11T16:24:42.913" v="755" actId="478"/>
          <ac:picMkLst>
            <pc:docMk/>
            <pc:sldMk cId="2696605734" sldId="1522"/>
            <ac:picMk id="3074" creationId="{9DD5CF03-C06F-09D7-0865-7A9B02107F1B}"/>
          </ac:picMkLst>
        </pc:picChg>
      </pc:sldChg>
      <pc:sldChg chg="delSp modSp add del mod ord">
        <pc:chgData name="Drgona, Jan" userId="8107277a-43fb-42e1-8aa0-684adf187181" providerId="ADAL" clId="{CD5A7E88-19E7-40A9-85F8-D1547E73B739}" dt="2023-01-11T18:43:08.206" v="1089" actId="47"/>
        <pc:sldMkLst>
          <pc:docMk/>
          <pc:sldMk cId="2292058464" sldId="1523"/>
        </pc:sldMkLst>
        <pc:spChg chg="mod">
          <ac:chgData name="Drgona, Jan" userId="8107277a-43fb-42e1-8aa0-684adf187181" providerId="ADAL" clId="{CD5A7E88-19E7-40A9-85F8-D1547E73B739}" dt="2023-01-11T18:42:19.889" v="1054"/>
          <ac:spMkLst>
            <pc:docMk/>
            <pc:sldMk cId="2292058464" sldId="1523"/>
            <ac:spMk id="8" creationId="{5D3E572A-FBAB-414C-9496-67DB7908F4F1}"/>
          </ac:spMkLst>
        </pc:spChg>
        <pc:spChg chg="del mod">
          <ac:chgData name="Drgona, Jan" userId="8107277a-43fb-42e1-8aa0-684adf187181" providerId="ADAL" clId="{CD5A7E88-19E7-40A9-85F8-D1547E73B739}" dt="2023-01-11T16:50:18.891" v="1003" actId="478"/>
          <ac:spMkLst>
            <pc:docMk/>
            <pc:sldMk cId="2292058464" sldId="1523"/>
            <ac:spMk id="19" creationId="{772D115E-E912-45C7-8994-C7EBA29197E5}"/>
          </ac:spMkLst>
        </pc:spChg>
      </pc:sldChg>
      <pc:sldChg chg="addSp delSp modSp add mod">
        <pc:chgData name="Drgona, Jan" userId="8107277a-43fb-42e1-8aa0-684adf187181" providerId="ADAL" clId="{CD5A7E88-19E7-40A9-85F8-D1547E73B739}" dt="2023-01-11T18:43:11.631" v="1090" actId="478"/>
        <pc:sldMkLst>
          <pc:docMk/>
          <pc:sldMk cId="551474206" sldId="1524"/>
        </pc:sldMkLst>
        <pc:spChg chg="mod">
          <ac:chgData name="Drgona, Jan" userId="8107277a-43fb-42e1-8aa0-684adf187181" providerId="ADAL" clId="{CD5A7E88-19E7-40A9-85F8-D1547E73B739}" dt="2023-01-11T18:42:21.722" v="1055"/>
          <ac:spMkLst>
            <pc:docMk/>
            <pc:sldMk cId="551474206" sldId="1524"/>
            <ac:spMk id="8" creationId="{5D3E572A-FBAB-414C-9496-67DB7908F4F1}"/>
          </ac:spMkLst>
        </pc:spChg>
        <pc:spChg chg="del">
          <ac:chgData name="Drgona, Jan" userId="8107277a-43fb-42e1-8aa0-684adf187181" providerId="ADAL" clId="{CD5A7E88-19E7-40A9-85F8-D1547E73B739}" dt="2023-01-11T18:43:11.631" v="1090" actId="478"/>
          <ac:spMkLst>
            <pc:docMk/>
            <pc:sldMk cId="551474206" sldId="1524"/>
            <ac:spMk id="19" creationId="{772D115E-E912-45C7-8994-C7EBA29197E5}"/>
          </ac:spMkLst>
        </pc:spChg>
        <pc:spChg chg="add del">
          <ac:chgData name="Drgona, Jan" userId="8107277a-43fb-42e1-8aa0-684adf187181" providerId="ADAL" clId="{CD5A7E88-19E7-40A9-85F8-D1547E73B739}" dt="2023-01-11T18:40:07.954" v="1029" actId="22"/>
          <ac:spMkLst>
            <pc:docMk/>
            <pc:sldMk cId="551474206" sldId="1524"/>
            <ac:spMk id="26" creationId="{CF635722-36EA-4156-9854-A9C5C1E78F2C}"/>
          </ac:spMkLst>
        </pc:spChg>
        <pc:picChg chg="add mod">
          <ac:chgData name="Drgona, Jan" userId="8107277a-43fb-42e1-8aa0-684adf187181" providerId="ADAL" clId="{CD5A7E88-19E7-40A9-85F8-D1547E73B739}" dt="2023-01-11T18:41:51.712" v="1040" actId="1076"/>
          <ac:picMkLst>
            <pc:docMk/>
            <pc:sldMk cId="551474206" sldId="1524"/>
            <ac:picMk id="6" creationId="{24BC444C-58D4-40F3-86C6-AC082A97EE3B}"/>
          </ac:picMkLst>
        </pc:picChg>
        <pc:picChg chg="mod">
          <ac:chgData name="Drgona, Jan" userId="8107277a-43fb-42e1-8aa0-684adf187181" providerId="ADAL" clId="{CD5A7E88-19E7-40A9-85F8-D1547E73B739}" dt="2023-01-11T18:41:40.567" v="1036" actId="14100"/>
          <ac:picMkLst>
            <pc:docMk/>
            <pc:sldMk cId="551474206" sldId="1524"/>
            <ac:picMk id="23" creationId="{D1693749-655A-4756-B691-583CE4F3C699}"/>
          </ac:picMkLst>
        </pc:picChg>
        <pc:picChg chg="mod">
          <ac:chgData name="Drgona, Jan" userId="8107277a-43fb-42e1-8aa0-684adf187181" providerId="ADAL" clId="{CD5A7E88-19E7-40A9-85F8-D1547E73B739}" dt="2023-01-11T18:41:54.224" v="1041" actId="1076"/>
          <ac:picMkLst>
            <pc:docMk/>
            <pc:sldMk cId="551474206" sldId="1524"/>
            <ac:picMk id="1034" creationId="{03ECB68E-1D53-4BF0-9BBF-56F3BCE7D672}"/>
          </ac:picMkLst>
        </pc:picChg>
      </pc:sldChg>
      <pc:sldChg chg="add del">
        <pc:chgData name="Drgona, Jan" userId="8107277a-43fb-42e1-8aa0-684adf187181" providerId="ADAL" clId="{CD5A7E88-19E7-40A9-85F8-D1547E73B739}" dt="2023-01-11T16:50:02.562" v="1001" actId="47"/>
        <pc:sldMkLst>
          <pc:docMk/>
          <pc:sldMk cId="3432362387" sldId="1524"/>
        </pc:sldMkLst>
      </pc:sldChg>
      <pc:sldChg chg="add">
        <pc:chgData name="Drgona, Jan" userId="8107277a-43fb-42e1-8aa0-684adf187181" providerId="ADAL" clId="{CD5A7E88-19E7-40A9-85F8-D1547E73B739}" dt="2023-01-11T18:43:06.321" v="1088" actId="2890"/>
        <pc:sldMkLst>
          <pc:docMk/>
          <pc:sldMk cId="1096713922" sldId="1525"/>
        </pc:sldMkLst>
      </pc:sldChg>
      <pc:sldChg chg="addSp delSp modSp new del mod">
        <pc:chgData name="Drgona, Jan" userId="8107277a-43fb-42e1-8aa0-684adf187181" providerId="ADAL" clId="{CD5A7E88-19E7-40A9-85F8-D1547E73B739}" dt="2023-01-11T18:37:54.204" v="1027" actId="47"/>
        <pc:sldMkLst>
          <pc:docMk/>
          <pc:sldMk cId="1832749335" sldId="1525"/>
        </pc:sldMkLst>
        <pc:spChg chg="mod">
          <ac:chgData name="Drgona, Jan" userId="8107277a-43fb-42e1-8aa0-684adf187181" providerId="ADAL" clId="{CD5A7E88-19E7-40A9-85F8-D1547E73B739}" dt="2023-01-11T18:37:32.236" v="1022"/>
          <ac:spMkLst>
            <pc:docMk/>
            <pc:sldMk cId="1832749335" sldId="1525"/>
            <ac:spMk id="3" creationId="{05AC8246-863E-424B-9FDD-B7A9C476B32E}"/>
          </ac:spMkLst>
        </pc:spChg>
        <pc:spChg chg="del">
          <ac:chgData name="Drgona, Jan" userId="8107277a-43fb-42e1-8aa0-684adf187181" providerId="ADAL" clId="{CD5A7E88-19E7-40A9-85F8-D1547E73B739}" dt="2023-01-11T18:37:40.621" v="1023" actId="478"/>
          <ac:spMkLst>
            <pc:docMk/>
            <pc:sldMk cId="1832749335" sldId="1525"/>
            <ac:spMk id="4" creationId="{D47044EA-C229-482E-871D-7A2762367BCF}"/>
          </ac:spMkLst>
        </pc:spChg>
        <pc:spChg chg="add mod">
          <ac:chgData name="Drgona, Jan" userId="8107277a-43fb-42e1-8aa0-684adf187181" providerId="ADAL" clId="{CD5A7E88-19E7-40A9-85F8-D1547E73B739}" dt="2023-01-11T18:37:46.599" v="1026" actId="20577"/>
          <ac:spMkLst>
            <pc:docMk/>
            <pc:sldMk cId="1832749335" sldId="1525"/>
            <ac:spMk id="5" creationId="{F9DAF916-5186-49EB-A24F-16BD89FD165C}"/>
          </ac:spMkLst>
        </pc:spChg>
      </pc:sldChg>
      <pc:sldChg chg="new del">
        <pc:chgData name="Drgona, Jan" userId="8107277a-43fb-42e1-8aa0-684adf187181" providerId="ADAL" clId="{CD5A7E88-19E7-40A9-85F8-D1547E73B739}" dt="2023-01-11T17:26:54.342" v="1018" actId="47"/>
        <pc:sldMkLst>
          <pc:docMk/>
          <pc:sldMk cId="2803813163" sldId="1525"/>
        </pc:sldMkLst>
      </pc:sldChg>
      <pc:sldChg chg="new del">
        <pc:chgData name="Drgona, Jan" userId="8107277a-43fb-42e1-8aa0-684adf187181" providerId="ADAL" clId="{CD5A7E88-19E7-40A9-85F8-D1547E73B739}" dt="2023-01-11T17:32:20.046" v="1020" actId="47"/>
        <pc:sldMkLst>
          <pc:docMk/>
          <pc:sldMk cId="4172272003" sldId="1525"/>
        </pc:sldMkLst>
      </pc:sldChg>
      <pc:sldChg chg="addSp delSp modSp new mod">
        <pc:chgData name="Drgona, Jan" userId="8107277a-43fb-42e1-8aa0-684adf187181" providerId="ADAL" clId="{CD5A7E88-19E7-40A9-85F8-D1547E73B739}" dt="2023-01-12T16:15:39.849" v="2337" actId="1076"/>
        <pc:sldMkLst>
          <pc:docMk/>
          <pc:sldMk cId="1406127762" sldId="1526"/>
        </pc:sldMkLst>
        <pc:spChg chg="del">
          <ac:chgData name="Drgona, Jan" userId="8107277a-43fb-42e1-8aa0-684adf187181" providerId="ADAL" clId="{CD5A7E88-19E7-40A9-85F8-D1547E73B739}" dt="2023-01-12T15:49:00.480" v="2204" actId="478"/>
          <ac:spMkLst>
            <pc:docMk/>
            <pc:sldMk cId="1406127762" sldId="1526"/>
            <ac:spMk id="2" creationId="{AF4B4998-65C0-4B45-A66C-D25DA68DB533}"/>
          </ac:spMkLst>
        </pc:spChg>
        <pc:spChg chg="del">
          <ac:chgData name="Drgona, Jan" userId="8107277a-43fb-42e1-8aa0-684adf187181" providerId="ADAL" clId="{CD5A7E88-19E7-40A9-85F8-D1547E73B739}" dt="2023-01-12T15:49:06.337" v="2207" actId="478"/>
          <ac:spMkLst>
            <pc:docMk/>
            <pc:sldMk cId="1406127762" sldId="1526"/>
            <ac:spMk id="4" creationId="{CF5DC998-1C3D-4F1D-8751-D20A3EA3AE34}"/>
          </ac:spMkLst>
        </pc:spChg>
        <pc:spChg chg="del">
          <ac:chgData name="Drgona, Jan" userId="8107277a-43fb-42e1-8aa0-684adf187181" providerId="ADAL" clId="{CD5A7E88-19E7-40A9-85F8-D1547E73B739}" dt="2023-01-12T15:49:01.579" v="2205" actId="478"/>
          <ac:spMkLst>
            <pc:docMk/>
            <pc:sldMk cId="1406127762" sldId="1526"/>
            <ac:spMk id="5" creationId="{6F0E0C7C-D58E-4F55-8829-CE598A57B960}"/>
          </ac:spMkLst>
        </pc:spChg>
        <pc:spChg chg="del">
          <ac:chgData name="Drgona, Jan" userId="8107277a-43fb-42e1-8aa0-684adf187181" providerId="ADAL" clId="{CD5A7E88-19E7-40A9-85F8-D1547E73B739}" dt="2023-01-12T15:49:05.063" v="2206" actId="478"/>
          <ac:spMkLst>
            <pc:docMk/>
            <pc:sldMk cId="1406127762" sldId="1526"/>
            <ac:spMk id="6" creationId="{065AA7C9-4BAC-432E-8B5A-0B07BF7A3BA9}"/>
          </ac:spMkLst>
        </pc:spChg>
        <pc:spChg chg="add mod">
          <ac:chgData name="Drgona, Jan" userId="8107277a-43fb-42e1-8aa0-684adf187181" providerId="ADAL" clId="{CD5A7E88-19E7-40A9-85F8-D1547E73B739}" dt="2023-01-12T16:14:38.019" v="2326" actId="20577"/>
          <ac:spMkLst>
            <pc:docMk/>
            <pc:sldMk cId="1406127762" sldId="1526"/>
            <ac:spMk id="9" creationId="{4D219A63-D635-41FB-9C0A-1D4B880953EB}"/>
          </ac:spMkLst>
        </pc:spChg>
        <pc:picChg chg="add del mod modCrop">
          <ac:chgData name="Drgona, Jan" userId="8107277a-43fb-42e1-8aa0-684adf187181" providerId="ADAL" clId="{CD5A7E88-19E7-40A9-85F8-D1547E73B739}" dt="2023-01-12T16:15:22.992" v="2330" actId="478"/>
          <ac:picMkLst>
            <pc:docMk/>
            <pc:sldMk cId="1406127762" sldId="1526"/>
            <ac:picMk id="8" creationId="{746706CF-CD93-49B2-91D5-516E029C922E}"/>
          </ac:picMkLst>
        </pc:picChg>
        <pc:picChg chg="add mod modCrop">
          <ac:chgData name="Drgona, Jan" userId="8107277a-43fb-42e1-8aa0-684adf187181" providerId="ADAL" clId="{CD5A7E88-19E7-40A9-85F8-D1547E73B739}" dt="2023-01-12T16:15:39.849" v="2337" actId="1076"/>
          <ac:picMkLst>
            <pc:docMk/>
            <pc:sldMk cId="1406127762" sldId="1526"/>
            <ac:picMk id="11" creationId="{6874AA9B-20C9-4128-ACBD-DA39EEC3F73F}"/>
          </ac:picMkLst>
        </pc:picChg>
      </pc:sldChg>
      <pc:sldMasterChg chg="delSp mod modSldLayout">
        <pc:chgData name="Drgona, Jan" userId="8107277a-43fb-42e1-8aa0-684adf187181" providerId="ADAL" clId="{CD5A7E88-19E7-40A9-85F8-D1547E73B739}" dt="2023-01-11T15:52:08.832" v="63" actId="478"/>
        <pc:sldMasterMkLst>
          <pc:docMk/>
          <pc:sldMasterMk cId="1013347285" sldId="2147483762"/>
        </pc:sldMasterMkLst>
        <pc:spChg chg="del">
          <ac:chgData name="Drgona, Jan" userId="8107277a-43fb-42e1-8aa0-684adf187181" providerId="ADAL" clId="{CD5A7E88-19E7-40A9-85F8-D1547E73B739}" dt="2023-01-11T15:52:07.701" v="62" actId="478"/>
          <ac:spMkLst>
            <pc:docMk/>
            <pc:sldMasterMk cId="1013347285" sldId="2147483762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2:08.832" v="63" actId="478"/>
          <ac:picMkLst>
            <pc:docMk/>
            <pc:sldMasterMk cId="1013347285" sldId="2147483762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1:58.871" v="61" actId="478"/>
          <pc:sldLayoutMkLst>
            <pc:docMk/>
            <pc:sldMasterMk cId="1013347285" sldId="2147483762"/>
            <pc:sldLayoutMk cId="1357440539" sldId="2147483763"/>
          </pc:sldLayoutMkLst>
          <pc:picChg chg="del">
            <ac:chgData name="Drgona, Jan" userId="8107277a-43fb-42e1-8aa0-684adf187181" providerId="ADAL" clId="{CD5A7E88-19E7-40A9-85F8-D1547E73B739}" dt="2023-01-11T15:51:58.871" v="61" actId="478"/>
            <ac:picMkLst>
              <pc:docMk/>
              <pc:sldMasterMk cId="1013347285" sldId="2147483762"/>
              <pc:sldLayoutMk cId="1357440539" sldId="2147483763"/>
              <ac:picMk id="15" creationId="{F6114278-9E87-5C46-A511-77A69B155B67}"/>
            </ac:picMkLst>
          </pc:picChg>
        </pc:sldLayoutChg>
      </pc:sldMasterChg>
      <pc:sldMasterChg chg="delSp mod modSldLayout">
        <pc:chgData name="Drgona, Jan" userId="8107277a-43fb-42e1-8aa0-684adf187181" providerId="ADAL" clId="{CD5A7E88-19E7-40A9-85F8-D1547E73B739}" dt="2023-01-11T15:52:58.412" v="69" actId="478"/>
        <pc:sldMasterMkLst>
          <pc:docMk/>
          <pc:sldMasterMk cId="4151950714" sldId="2147483776"/>
        </pc:sldMasterMkLst>
        <pc:spChg chg="del">
          <ac:chgData name="Drgona, Jan" userId="8107277a-43fb-42e1-8aa0-684adf187181" providerId="ADAL" clId="{CD5A7E88-19E7-40A9-85F8-D1547E73B739}" dt="2023-01-11T15:52:39.950" v="64" actId="478"/>
          <ac:spMkLst>
            <pc:docMk/>
            <pc:sldMasterMk cId="4151950714" sldId="2147483776"/>
            <ac:spMk id="11" creationId="{605577FC-6A53-F343-A50D-6CC818B7208D}"/>
          </ac:spMkLst>
        </pc:spChg>
        <pc:picChg chg="del">
          <ac:chgData name="Drgona, Jan" userId="8107277a-43fb-42e1-8aa0-684adf187181" providerId="ADAL" clId="{CD5A7E88-19E7-40A9-85F8-D1547E73B739}" dt="2023-01-11T15:51:48.191" v="60" actId="478"/>
          <ac:picMkLst>
            <pc:docMk/>
            <pc:sldMasterMk cId="4151950714" sldId="2147483776"/>
            <ac:picMk id="8" creationId="{8323971E-001B-B044-9CEE-47BAF8D637B6}"/>
          </ac:picMkLst>
        </pc:picChg>
        <pc:sldLayoutChg chg="delSp mod">
          <pc:chgData name="Drgona, Jan" userId="8107277a-43fb-42e1-8aa0-684adf187181" providerId="ADAL" clId="{CD5A7E88-19E7-40A9-85F8-D1547E73B739}" dt="2023-01-11T15:52:42.512" v="65" actId="478"/>
          <pc:sldLayoutMkLst>
            <pc:docMk/>
            <pc:sldMasterMk cId="4151950714" sldId="2147483776"/>
            <pc:sldLayoutMk cId="1959235085" sldId="2147483777"/>
          </pc:sldLayoutMkLst>
          <pc:spChg chg="del">
            <ac:chgData name="Drgona, Jan" userId="8107277a-43fb-42e1-8aa0-684adf187181" providerId="ADAL" clId="{CD5A7E88-19E7-40A9-85F8-D1547E73B739}" dt="2023-01-11T15:52:42.512" v="65" actId="478"/>
            <ac:spMkLst>
              <pc:docMk/>
              <pc:sldMasterMk cId="4151950714" sldId="2147483776"/>
              <pc:sldLayoutMk cId="1959235085" sldId="2147483777"/>
              <ac:spMk id="16" creationId="{F45FE453-0240-48C6-8A74-5DB277357FC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48.379" v="66" actId="478"/>
          <pc:sldLayoutMkLst>
            <pc:docMk/>
            <pc:sldMasterMk cId="4151950714" sldId="2147483776"/>
            <pc:sldLayoutMk cId="1333697233" sldId="2147483780"/>
          </pc:sldLayoutMkLst>
          <pc:spChg chg="del">
            <ac:chgData name="Drgona, Jan" userId="8107277a-43fb-42e1-8aa0-684adf187181" providerId="ADAL" clId="{CD5A7E88-19E7-40A9-85F8-D1547E73B739}" dt="2023-01-11T15:52:48.379" v="66" actId="478"/>
            <ac:spMkLst>
              <pc:docMk/>
              <pc:sldMasterMk cId="4151950714" sldId="2147483776"/>
              <pc:sldLayoutMk cId="1333697233" sldId="2147483780"/>
              <ac:spMk id="7" creationId="{CC7C4593-6C0D-B247-9509-FD76EB3AA2C5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1.581" v="67" actId="478"/>
          <pc:sldLayoutMkLst>
            <pc:docMk/>
            <pc:sldMasterMk cId="4151950714" sldId="2147483776"/>
            <pc:sldLayoutMk cId="2131602634" sldId="2147483781"/>
          </pc:sldLayoutMkLst>
          <pc:spChg chg="del">
            <ac:chgData name="Drgona, Jan" userId="8107277a-43fb-42e1-8aa0-684adf187181" providerId="ADAL" clId="{CD5A7E88-19E7-40A9-85F8-D1547E73B739}" dt="2023-01-11T15:52:51.581" v="67" actId="478"/>
            <ac:spMkLst>
              <pc:docMk/>
              <pc:sldMasterMk cId="4151950714" sldId="2147483776"/>
              <pc:sldLayoutMk cId="2131602634" sldId="2147483781"/>
              <ac:spMk id="29" creationId="{45176173-E7A4-6845-B498-8A24A786A5CE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3.618" v="68" actId="478"/>
          <pc:sldLayoutMkLst>
            <pc:docMk/>
            <pc:sldMasterMk cId="4151950714" sldId="2147483776"/>
            <pc:sldLayoutMk cId="1688810658" sldId="2147483782"/>
          </pc:sldLayoutMkLst>
          <pc:spChg chg="del">
            <ac:chgData name="Drgona, Jan" userId="8107277a-43fb-42e1-8aa0-684adf187181" providerId="ADAL" clId="{CD5A7E88-19E7-40A9-85F8-D1547E73B739}" dt="2023-01-11T15:52:53.618" v="68" actId="478"/>
            <ac:spMkLst>
              <pc:docMk/>
              <pc:sldMasterMk cId="4151950714" sldId="2147483776"/>
              <pc:sldLayoutMk cId="1688810658" sldId="2147483782"/>
              <ac:spMk id="6" creationId="{FCDE1297-37AC-4EB2-B35C-7B1315CE4A10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2:58.412" v="69" actId="478"/>
          <pc:sldLayoutMkLst>
            <pc:docMk/>
            <pc:sldMasterMk cId="4151950714" sldId="2147483776"/>
            <pc:sldLayoutMk cId="1091067880" sldId="2147483783"/>
          </pc:sldLayoutMkLst>
          <pc:spChg chg="del">
            <ac:chgData name="Drgona, Jan" userId="8107277a-43fb-42e1-8aa0-684adf187181" providerId="ADAL" clId="{CD5A7E88-19E7-40A9-85F8-D1547E73B739}" dt="2023-01-11T15:52:58.412" v="69" actId="478"/>
            <ac:spMkLst>
              <pc:docMk/>
              <pc:sldMasterMk cId="4151950714" sldId="2147483776"/>
              <pc:sldLayoutMk cId="1091067880" sldId="2147483783"/>
              <ac:spMk id="17" creationId="{EBC3AECD-7371-2A46-B5FE-F7A56589537C}"/>
            </ac:spMkLst>
          </pc:spChg>
          <pc:picChg chg="del">
            <ac:chgData name="Drgona, Jan" userId="8107277a-43fb-42e1-8aa0-684adf187181" providerId="ADAL" clId="{CD5A7E88-19E7-40A9-85F8-D1547E73B739}" dt="2023-01-11T15:51:36.929" v="59" actId="478"/>
            <ac:picMkLst>
              <pc:docMk/>
              <pc:sldMasterMk cId="4151950714" sldId="2147483776"/>
              <pc:sldLayoutMk cId="1091067880" sldId="2147483783"/>
              <ac:picMk id="15" creationId="{545FCEA4-7779-1042-AD6E-0C8569B93896}"/>
            </ac:picMkLst>
          </pc:picChg>
        </pc:sldLayoutChg>
      </pc:sldMasterChg>
      <pc:sldMasterChg chg="modSldLayout">
        <pc:chgData name="Drgona, Jan" userId="8107277a-43fb-42e1-8aa0-684adf187181" providerId="ADAL" clId="{CD5A7E88-19E7-40A9-85F8-D1547E73B739}" dt="2023-01-11T15:51:34.405" v="58" actId="478"/>
        <pc:sldMasterMkLst>
          <pc:docMk/>
          <pc:sldMasterMk cId="2590043423" sldId="2147483785"/>
        </pc:sldMasterMkLst>
        <pc:sldLayoutChg chg="delSp mod">
          <pc:chgData name="Drgona, Jan" userId="8107277a-43fb-42e1-8aa0-684adf187181" providerId="ADAL" clId="{CD5A7E88-19E7-40A9-85F8-D1547E73B739}" dt="2023-01-11T15:51:34.405" v="58" actId="478"/>
          <pc:sldLayoutMkLst>
            <pc:docMk/>
            <pc:sldMasterMk cId="2590043423" sldId="2147483785"/>
            <pc:sldLayoutMk cId="615760580" sldId="2147483786"/>
          </pc:sldLayoutMkLst>
          <pc:spChg chg="del">
            <ac:chgData name="Drgona, Jan" userId="8107277a-43fb-42e1-8aa0-684adf187181" providerId="ADAL" clId="{CD5A7E88-19E7-40A9-85F8-D1547E73B739}" dt="2023-01-11T15:50:11.313" v="27" actId="478"/>
            <ac:spMkLst>
              <pc:docMk/>
              <pc:sldMasterMk cId="2590043423" sldId="2147483785"/>
              <pc:sldLayoutMk cId="615760580" sldId="2147483786"/>
              <ac:spMk id="18" creationId="{62D139BA-E02A-AE45-A35D-13C5A6AF1FD1}"/>
            </ac:spMkLst>
          </pc:spChg>
          <pc:picChg chg="del">
            <ac:chgData name="Drgona, Jan" userId="8107277a-43fb-42e1-8aa0-684adf187181" providerId="ADAL" clId="{CD5A7E88-19E7-40A9-85F8-D1547E73B739}" dt="2023-01-11T15:51:34.405" v="58" actId="478"/>
            <ac:picMkLst>
              <pc:docMk/>
              <pc:sldMasterMk cId="2590043423" sldId="2147483785"/>
              <pc:sldLayoutMk cId="615760580" sldId="2147483786"/>
              <ac:picMk id="17" creationId="{5F2DDE4D-A91F-B34B-BAEB-AB54E9087A2C}"/>
            </ac:picMkLst>
          </pc:picChg>
        </pc:sldLayoutChg>
        <pc:sldLayoutChg chg="addSp delSp mod">
          <pc:chgData name="Drgona, Jan" userId="8107277a-43fb-42e1-8aa0-684adf187181" providerId="ADAL" clId="{CD5A7E88-19E7-40A9-85F8-D1547E73B739}" dt="2023-01-11T15:51:33.405" v="57" actId="478"/>
          <pc:sldLayoutMkLst>
            <pc:docMk/>
            <pc:sldMasterMk cId="2590043423" sldId="2147483785"/>
            <pc:sldLayoutMk cId="974120353" sldId="2147483787"/>
          </pc:sldLayoutMkLst>
          <pc:spChg chg="add del">
            <ac:chgData name="Drgona, Jan" userId="8107277a-43fb-42e1-8aa0-684adf187181" providerId="ADAL" clId="{CD5A7E88-19E7-40A9-85F8-D1547E73B739}" dt="2023-01-11T15:50:21.567" v="30" actId="478"/>
            <ac:spMkLst>
              <pc:docMk/>
              <pc:sldMasterMk cId="2590043423" sldId="2147483785"/>
              <pc:sldLayoutMk cId="974120353" sldId="2147483787"/>
              <ac:spMk id="10" creationId="{049C90B8-4BAF-9A46-98DB-81259C436289}"/>
            </ac:spMkLst>
          </pc:spChg>
          <pc:spChg chg="del">
            <ac:chgData name="Drgona, Jan" userId="8107277a-43fb-42e1-8aa0-684adf187181" providerId="ADAL" clId="{CD5A7E88-19E7-40A9-85F8-D1547E73B739}" dt="2023-01-11T15:50:18.130" v="28" actId="478"/>
            <ac:spMkLst>
              <pc:docMk/>
              <pc:sldMasterMk cId="2590043423" sldId="2147483785"/>
              <pc:sldLayoutMk cId="974120353" sldId="2147483787"/>
              <ac:spMk id="15" creationId="{A86FAFB9-0DC0-4AB0-9E8B-6EC7C8ABAAF1}"/>
            </ac:spMkLst>
          </pc:spChg>
          <pc:spChg chg="del">
            <ac:chgData name="Drgona, Jan" userId="8107277a-43fb-42e1-8aa0-684adf187181" providerId="ADAL" clId="{CD5A7E88-19E7-40A9-85F8-D1547E73B739}" dt="2023-01-11T15:50:25.448" v="31" actId="478"/>
            <ac:spMkLst>
              <pc:docMk/>
              <pc:sldMasterMk cId="2590043423" sldId="2147483785"/>
              <pc:sldLayoutMk cId="974120353" sldId="214748378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1:33.405" v="57" actId="478"/>
            <ac:picMkLst>
              <pc:docMk/>
              <pc:sldMasterMk cId="2590043423" sldId="2147483785"/>
              <pc:sldLayoutMk cId="974120353" sldId="214748378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32.097" v="56" actId="478"/>
          <pc:sldLayoutMkLst>
            <pc:docMk/>
            <pc:sldMasterMk cId="2590043423" sldId="2147483785"/>
            <pc:sldLayoutMk cId="377059116" sldId="2147483788"/>
          </pc:sldLayoutMkLst>
          <pc:spChg chg="del">
            <ac:chgData name="Drgona, Jan" userId="8107277a-43fb-42e1-8aa0-684adf187181" providerId="ADAL" clId="{CD5A7E88-19E7-40A9-85F8-D1547E73B739}" dt="2023-01-11T15:50:28.230" v="32" actId="478"/>
            <ac:spMkLst>
              <pc:docMk/>
              <pc:sldMasterMk cId="2590043423" sldId="2147483785"/>
              <pc:sldLayoutMk cId="377059116" sldId="2147483788"/>
              <ac:spMk id="11" creationId="{A9CDBA1D-A125-704B-AC5A-3254B61235BA}"/>
            </ac:spMkLst>
          </pc:spChg>
          <pc:picChg chg="del">
            <ac:chgData name="Drgona, Jan" userId="8107277a-43fb-42e1-8aa0-684adf187181" providerId="ADAL" clId="{CD5A7E88-19E7-40A9-85F8-D1547E73B739}" dt="2023-01-11T15:51:32.097" v="56" actId="478"/>
            <ac:picMkLst>
              <pc:docMk/>
              <pc:sldMasterMk cId="2590043423" sldId="2147483785"/>
              <pc:sldLayoutMk cId="377059116" sldId="2147483788"/>
              <ac:picMk id="9" creationId="{3F1480E4-D8B6-734B-8400-8089A769C82A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9.359" v="55" actId="478"/>
          <pc:sldLayoutMkLst>
            <pc:docMk/>
            <pc:sldMasterMk cId="2590043423" sldId="2147483785"/>
            <pc:sldLayoutMk cId="3400673869" sldId="2147483789"/>
          </pc:sldLayoutMkLst>
          <pc:spChg chg="del">
            <ac:chgData name="Drgona, Jan" userId="8107277a-43fb-42e1-8aa0-684adf187181" providerId="ADAL" clId="{CD5A7E88-19E7-40A9-85F8-D1547E73B739}" dt="2023-01-11T15:50:30.411" v="33" actId="478"/>
            <ac:spMkLst>
              <pc:docMk/>
              <pc:sldMasterMk cId="2590043423" sldId="2147483785"/>
              <pc:sldLayoutMk cId="3400673869" sldId="214748378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9.359" v="55" actId="478"/>
            <ac:picMkLst>
              <pc:docMk/>
              <pc:sldMasterMk cId="2590043423" sldId="2147483785"/>
              <pc:sldLayoutMk cId="3400673869" sldId="214748378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33.332" v="34" actId="478"/>
          <pc:sldLayoutMkLst>
            <pc:docMk/>
            <pc:sldMasterMk cId="2590043423" sldId="2147483785"/>
            <pc:sldLayoutMk cId="1762305248" sldId="2147483790"/>
          </pc:sldLayoutMkLst>
          <pc:spChg chg="del">
            <ac:chgData name="Drgona, Jan" userId="8107277a-43fb-42e1-8aa0-684adf187181" providerId="ADAL" clId="{CD5A7E88-19E7-40A9-85F8-D1547E73B739}" dt="2023-01-11T15:50:33.332" v="34" actId="478"/>
            <ac:spMkLst>
              <pc:docMk/>
              <pc:sldMasterMk cId="2590043423" sldId="2147483785"/>
              <pc:sldLayoutMk cId="1762305248" sldId="214748379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27.932" v="54" actId="478"/>
          <pc:sldLayoutMkLst>
            <pc:docMk/>
            <pc:sldMasterMk cId="2590043423" sldId="2147483785"/>
            <pc:sldLayoutMk cId="3291510364" sldId="2147483791"/>
          </pc:sldLayoutMkLst>
          <pc:spChg chg="del">
            <ac:chgData name="Drgona, Jan" userId="8107277a-43fb-42e1-8aa0-684adf187181" providerId="ADAL" clId="{CD5A7E88-19E7-40A9-85F8-D1547E73B739}" dt="2023-01-11T15:50:37.919" v="35" actId="478"/>
            <ac:spMkLst>
              <pc:docMk/>
              <pc:sldMasterMk cId="2590043423" sldId="2147483785"/>
              <pc:sldLayoutMk cId="3291510364" sldId="214748379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27.932" v="54" actId="478"/>
            <ac:picMkLst>
              <pc:docMk/>
              <pc:sldMasterMk cId="2590043423" sldId="2147483785"/>
              <pc:sldLayoutMk cId="3291510364" sldId="2147483791"/>
              <ac:picMk id="25" creationId="{945F943D-40B6-C248-98C4-03A9620473A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26.162" v="53" actId="478"/>
          <pc:sldLayoutMkLst>
            <pc:docMk/>
            <pc:sldMasterMk cId="2590043423" sldId="2147483785"/>
            <pc:sldLayoutMk cId="259303008" sldId="2147483792"/>
          </pc:sldLayoutMkLst>
          <pc:spChg chg="del">
            <ac:chgData name="Drgona, Jan" userId="8107277a-43fb-42e1-8aa0-684adf187181" providerId="ADAL" clId="{CD5A7E88-19E7-40A9-85F8-D1547E73B739}" dt="2023-01-11T15:50:40.764" v="36" actId="478"/>
            <ac:spMkLst>
              <pc:docMk/>
              <pc:sldMasterMk cId="2590043423" sldId="2147483785"/>
              <pc:sldLayoutMk cId="259303008" sldId="2147483792"/>
              <ac:spMk id="26" creationId="{D11EC01A-CFFB-654C-9925-81FF0F056EA8}"/>
            </ac:spMkLst>
          </pc:spChg>
          <pc:picChg chg="del">
            <ac:chgData name="Drgona, Jan" userId="8107277a-43fb-42e1-8aa0-684adf187181" providerId="ADAL" clId="{CD5A7E88-19E7-40A9-85F8-D1547E73B739}" dt="2023-01-11T15:51:26.162" v="53" actId="478"/>
            <ac:picMkLst>
              <pc:docMk/>
              <pc:sldMasterMk cId="2590043423" sldId="2147483785"/>
              <pc:sldLayoutMk cId="259303008" sldId="214748379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44.665" v="37" actId="478"/>
          <pc:sldLayoutMkLst>
            <pc:docMk/>
            <pc:sldMasterMk cId="2590043423" sldId="2147483785"/>
            <pc:sldLayoutMk cId="1327531973" sldId="2147483793"/>
          </pc:sldLayoutMkLst>
          <pc:spChg chg="del">
            <ac:chgData name="Drgona, Jan" userId="8107277a-43fb-42e1-8aa0-684adf187181" providerId="ADAL" clId="{CD5A7E88-19E7-40A9-85F8-D1547E73B739}" dt="2023-01-11T15:50:44.665" v="37" actId="478"/>
            <ac:spMkLst>
              <pc:docMk/>
              <pc:sldMasterMk cId="2590043423" sldId="2147483785"/>
              <pc:sldLayoutMk cId="1327531973" sldId="2147483793"/>
              <ac:spMk id="8" creationId="{82F5BDD2-55E1-AB43-9949-B03868233768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0:47.502" v="38" actId="478"/>
          <pc:sldLayoutMkLst>
            <pc:docMk/>
            <pc:sldMasterMk cId="2590043423" sldId="2147483785"/>
            <pc:sldLayoutMk cId="3454730427" sldId="2147483794"/>
          </pc:sldLayoutMkLst>
          <pc:spChg chg="del">
            <ac:chgData name="Drgona, Jan" userId="8107277a-43fb-42e1-8aa0-684adf187181" providerId="ADAL" clId="{CD5A7E88-19E7-40A9-85F8-D1547E73B739}" dt="2023-01-11T15:50:47.502" v="38" actId="478"/>
            <ac:spMkLst>
              <pc:docMk/>
              <pc:sldMasterMk cId="2590043423" sldId="2147483785"/>
              <pc:sldLayoutMk cId="3454730427" sldId="2147483794"/>
              <ac:spMk id="7" creationId="{9FC4C6EF-283D-AF44-A6FC-2E58115F1DB4}"/>
            </ac:spMkLst>
          </pc:spChg>
        </pc:sldLayoutChg>
      </pc:sldMasterChg>
      <pc:sldMasterChg chg="modSldLayout">
        <pc:chgData name="Drgona, Jan" userId="8107277a-43fb-42e1-8aa0-684adf187181" providerId="ADAL" clId="{CD5A7E88-19E7-40A9-85F8-D1547E73B739}" dt="2023-01-11T15:53:10.312" v="70" actId="478"/>
        <pc:sldMasterMkLst>
          <pc:docMk/>
          <pc:sldMasterMk cId="2910864211" sldId="2147483795"/>
        </pc:sldMasterMkLst>
        <pc:sldLayoutChg chg="delSp modSp mod">
          <pc:chgData name="Drgona, Jan" userId="8107277a-43fb-42e1-8aa0-684adf187181" providerId="ADAL" clId="{CD5A7E88-19E7-40A9-85F8-D1547E73B739}" dt="2023-01-11T15:50:59.425" v="43" actId="478"/>
          <pc:sldLayoutMkLst>
            <pc:docMk/>
            <pc:sldMasterMk cId="2910864211" sldId="2147483795"/>
            <pc:sldLayoutMk cId="4271749618" sldId="2147483796"/>
          </pc:sldLayoutMkLst>
          <pc:spChg chg="del">
            <ac:chgData name="Drgona, Jan" userId="8107277a-43fb-42e1-8aa0-684adf187181" providerId="ADAL" clId="{CD5A7E88-19E7-40A9-85F8-D1547E73B739}" dt="2023-01-11T15:50:51.308" v="39" actId="478"/>
            <ac:spMkLst>
              <pc:docMk/>
              <pc:sldMasterMk cId="2910864211" sldId="2147483795"/>
              <pc:sldLayoutMk cId="4271749618" sldId="2147483796"/>
              <ac:spMk id="18" creationId="{62D139BA-E02A-AE45-A35D-13C5A6AF1FD1}"/>
            </ac:spMkLst>
          </pc:spChg>
          <pc:picChg chg="del mod">
            <ac:chgData name="Drgona, Jan" userId="8107277a-43fb-42e1-8aa0-684adf187181" providerId="ADAL" clId="{CD5A7E88-19E7-40A9-85F8-D1547E73B739}" dt="2023-01-11T15:50:59.425" v="43" actId="478"/>
            <ac:picMkLst>
              <pc:docMk/>
              <pc:sldMasterMk cId="2910864211" sldId="2147483795"/>
              <pc:sldLayoutMk cId="4271749618" sldId="2147483796"/>
              <ac:picMk id="17" creationId="{5F2DDE4D-A91F-B34B-BAEB-AB54E9087A2C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0:58.179" v="41" actId="478"/>
          <pc:sldLayoutMkLst>
            <pc:docMk/>
            <pc:sldMasterMk cId="2910864211" sldId="2147483795"/>
            <pc:sldLayoutMk cId="2122580864" sldId="2147483797"/>
          </pc:sldLayoutMkLst>
          <pc:spChg chg="del">
            <ac:chgData name="Drgona, Jan" userId="8107277a-43fb-42e1-8aa0-684adf187181" providerId="ADAL" clId="{CD5A7E88-19E7-40A9-85F8-D1547E73B739}" dt="2023-01-11T15:50:54.602" v="40" actId="478"/>
            <ac:spMkLst>
              <pc:docMk/>
              <pc:sldMasterMk cId="2910864211" sldId="2147483795"/>
              <pc:sldLayoutMk cId="2122580864" sldId="2147483797"/>
              <ac:spMk id="17" creationId="{F4A9D2D9-E43A-2242-A761-6878E0B5E174}"/>
            </ac:spMkLst>
          </pc:spChg>
          <pc:picChg chg="del">
            <ac:chgData name="Drgona, Jan" userId="8107277a-43fb-42e1-8aa0-684adf187181" providerId="ADAL" clId="{CD5A7E88-19E7-40A9-85F8-D1547E73B739}" dt="2023-01-11T15:50:58.179" v="41" actId="478"/>
            <ac:picMkLst>
              <pc:docMk/>
              <pc:sldMasterMk cId="2910864211" sldId="2147483795"/>
              <pc:sldLayoutMk cId="2122580864" sldId="2147483797"/>
              <ac:picMk id="16" creationId="{E3BA9F06-3DAC-3446-B0AE-C16F0812876E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2.586" v="44" actId="478"/>
          <pc:sldLayoutMkLst>
            <pc:docMk/>
            <pc:sldMasterMk cId="2910864211" sldId="2147483795"/>
            <pc:sldLayoutMk cId="2069769564" sldId="2147483798"/>
          </pc:sldLayoutMkLst>
          <pc:spChg chg="del">
            <ac:chgData name="Drgona, Jan" userId="8107277a-43fb-42e1-8aa0-684adf187181" providerId="ADAL" clId="{CD5A7E88-19E7-40A9-85F8-D1547E73B739}" dt="2023-01-11T15:51:02.586" v="44" actId="478"/>
            <ac:spMkLst>
              <pc:docMk/>
              <pc:sldMasterMk cId="2910864211" sldId="2147483795"/>
              <pc:sldLayoutMk cId="2069769564" sldId="2147483798"/>
              <ac:spMk id="11" creationId="{A9CDBA1D-A125-704B-AC5A-3254B61235BA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3:10.312" v="70" actId="478"/>
          <pc:sldLayoutMkLst>
            <pc:docMk/>
            <pc:sldMasterMk cId="2910864211" sldId="2147483795"/>
            <pc:sldLayoutMk cId="764518226" sldId="2147483799"/>
          </pc:sldLayoutMkLst>
          <pc:spChg chg="del">
            <ac:chgData name="Drgona, Jan" userId="8107277a-43fb-42e1-8aa0-684adf187181" providerId="ADAL" clId="{CD5A7E88-19E7-40A9-85F8-D1547E73B739}" dt="2023-01-11T15:53:10.312" v="70" actId="478"/>
            <ac:spMkLst>
              <pc:docMk/>
              <pc:sldMasterMk cId="2910864211" sldId="2147483795"/>
              <pc:sldLayoutMk cId="764518226" sldId="2147483799"/>
              <ac:spMk id="9" creationId="{83D8AF83-4264-194A-817C-AD324FF89217}"/>
            </ac:spMkLst>
          </pc:spChg>
          <pc:picChg chg="del">
            <ac:chgData name="Drgona, Jan" userId="8107277a-43fb-42e1-8aa0-684adf187181" providerId="ADAL" clId="{CD5A7E88-19E7-40A9-85F8-D1547E73B739}" dt="2023-01-11T15:51:21.199" v="52" actId="478"/>
            <ac:picMkLst>
              <pc:docMk/>
              <pc:sldMasterMk cId="2910864211" sldId="2147483795"/>
              <pc:sldLayoutMk cId="764518226" sldId="2147483799"/>
              <ac:picMk id="8" creationId="{0B81482B-FE6E-EA46-9697-443D9FB9A2B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06.691" v="45" actId="478"/>
          <pc:sldLayoutMkLst>
            <pc:docMk/>
            <pc:sldMasterMk cId="2910864211" sldId="2147483795"/>
            <pc:sldLayoutMk cId="2523106511" sldId="2147483800"/>
          </pc:sldLayoutMkLst>
          <pc:spChg chg="del">
            <ac:chgData name="Drgona, Jan" userId="8107277a-43fb-42e1-8aa0-684adf187181" providerId="ADAL" clId="{CD5A7E88-19E7-40A9-85F8-D1547E73B739}" dt="2023-01-11T15:51:06.691" v="45" actId="478"/>
            <ac:spMkLst>
              <pc:docMk/>
              <pc:sldMasterMk cId="2910864211" sldId="2147483795"/>
              <pc:sldLayoutMk cId="2523106511" sldId="2147483800"/>
              <ac:spMk id="17" creationId="{C1FD9870-9BB8-2B4C-A7CF-C2A599B3535F}"/>
            </ac:spMkLst>
          </pc:spChg>
        </pc:sldLayoutChg>
        <pc:sldLayoutChg chg="delSp mod">
          <pc:chgData name="Drgona, Jan" userId="8107277a-43fb-42e1-8aa0-684adf187181" providerId="ADAL" clId="{CD5A7E88-19E7-40A9-85F8-D1547E73B739}" dt="2023-01-11T15:51:10.961" v="47" actId="478"/>
          <pc:sldLayoutMkLst>
            <pc:docMk/>
            <pc:sldMasterMk cId="2910864211" sldId="2147483795"/>
            <pc:sldLayoutMk cId="2133239714" sldId="2147483801"/>
          </pc:sldLayoutMkLst>
          <pc:spChg chg="del">
            <ac:chgData name="Drgona, Jan" userId="8107277a-43fb-42e1-8aa0-684adf187181" providerId="ADAL" clId="{CD5A7E88-19E7-40A9-85F8-D1547E73B739}" dt="2023-01-11T15:51:10.961" v="47" actId="478"/>
            <ac:spMkLst>
              <pc:docMk/>
              <pc:sldMasterMk cId="2910864211" sldId="2147483795"/>
              <pc:sldLayoutMk cId="2133239714" sldId="2147483801"/>
              <ac:spMk id="27" creationId="{1B73A8B5-7CF6-8B43-9A42-93C636F26DB7}"/>
            </ac:spMkLst>
          </pc:spChg>
          <pc:picChg chg="del">
            <ac:chgData name="Drgona, Jan" userId="8107277a-43fb-42e1-8aa0-684adf187181" providerId="ADAL" clId="{CD5A7E88-19E7-40A9-85F8-D1547E73B739}" dt="2023-01-11T15:51:08.847" v="46" actId="478"/>
            <ac:picMkLst>
              <pc:docMk/>
              <pc:sldMasterMk cId="2910864211" sldId="2147483795"/>
              <pc:sldLayoutMk cId="2133239714" sldId="2147483801"/>
              <ac:picMk id="25" creationId="{945F943D-40B6-C248-98C4-03A9620473AE}"/>
            </ac:picMkLst>
          </pc:picChg>
        </pc:sldLayoutChg>
        <pc:sldLayoutChg chg="delSp modSp mod">
          <pc:chgData name="Drgona, Jan" userId="8107277a-43fb-42e1-8aa0-684adf187181" providerId="ADAL" clId="{CD5A7E88-19E7-40A9-85F8-D1547E73B739}" dt="2023-01-11T15:51:16.186" v="50" actId="478"/>
          <pc:sldLayoutMkLst>
            <pc:docMk/>
            <pc:sldMasterMk cId="2910864211" sldId="2147483795"/>
            <pc:sldLayoutMk cId="518144053" sldId="2147483802"/>
          </pc:sldLayoutMkLst>
          <pc:spChg chg="del">
            <ac:chgData name="Drgona, Jan" userId="8107277a-43fb-42e1-8aa0-684adf187181" providerId="ADAL" clId="{CD5A7E88-19E7-40A9-85F8-D1547E73B739}" dt="2023-01-11T15:51:16.186" v="50" actId="478"/>
            <ac:spMkLst>
              <pc:docMk/>
              <pc:sldMasterMk cId="2910864211" sldId="2147483795"/>
              <pc:sldLayoutMk cId="518144053" sldId="2147483802"/>
              <ac:spMk id="26" creationId="{D11EC01A-CFFB-654C-9925-81FF0F056EA8}"/>
            </ac:spMkLst>
          </pc:spChg>
          <pc:picChg chg="del mod">
            <ac:chgData name="Drgona, Jan" userId="8107277a-43fb-42e1-8aa0-684adf187181" providerId="ADAL" clId="{CD5A7E88-19E7-40A9-85F8-D1547E73B739}" dt="2023-01-11T15:51:13.377" v="49" actId="478"/>
            <ac:picMkLst>
              <pc:docMk/>
              <pc:sldMasterMk cId="2910864211" sldId="2147483795"/>
              <pc:sldLayoutMk cId="518144053" sldId="2147483802"/>
              <ac:picMk id="25" creationId="{7FC6B9C7-7D25-7D4F-9C0A-BA33F6B7DFCB}"/>
            </ac:picMkLst>
          </pc:picChg>
        </pc:sldLayoutChg>
        <pc:sldLayoutChg chg="delSp mod">
          <pc:chgData name="Drgona, Jan" userId="8107277a-43fb-42e1-8aa0-684adf187181" providerId="ADAL" clId="{CD5A7E88-19E7-40A9-85F8-D1547E73B739}" dt="2023-01-11T15:51:18.867" v="51" actId="478"/>
          <pc:sldLayoutMkLst>
            <pc:docMk/>
            <pc:sldMasterMk cId="2910864211" sldId="2147483795"/>
            <pc:sldLayoutMk cId="2873436728" sldId="2147483804"/>
          </pc:sldLayoutMkLst>
          <pc:spChg chg="del">
            <ac:chgData name="Drgona, Jan" userId="8107277a-43fb-42e1-8aa0-684adf187181" providerId="ADAL" clId="{CD5A7E88-19E7-40A9-85F8-D1547E73B739}" dt="2023-01-11T15:51:18.867" v="51" actId="478"/>
            <ac:spMkLst>
              <pc:docMk/>
              <pc:sldMasterMk cId="2910864211" sldId="2147483795"/>
              <pc:sldLayoutMk cId="2873436728" sldId="2147483804"/>
              <ac:spMk id="7" creationId="{9FC4C6EF-283D-AF44-A6FC-2E58115F1DB4}"/>
            </ac:spMkLst>
          </pc:spChg>
        </pc:sldLayoutChg>
      </pc:sldMasterChg>
    </pc:docChg>
  </pc:docChgLst>
  <pc:docChgLst>
    <pc:chgData name="Drgona, Jan" userId="8107277a-43fb-42e1-8aa0-684adf187181" providerId="ADAL" clId="{E471ED43-B809-42E5-B480-86D49B9DF0B0}"/>
    <pc:docChg chg="delSld modSection">
      <pc:chgData name="Drgona, Jan" userId="8107277a-43fb-42e1-8aa0-684adf187181" providerId="ADAL" clId="{E471ED43-B809-42E5-B480-86D49B9DF0B0}" dt="2023-09-08T15:21:14.053" v="0" actId="47"/>
      <pc:docMkLst>
        <pc:docMk/>
      </pc:docMkLst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4100954950" sldId="900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2483330384" sldId="1504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1420648794" sldId="1505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2083484173" sldId="1506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2561113485" sldId="1507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306344748" sldId="1508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4248592565" sldId="1514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1843911942" sldId="1515"/>
        </pc:sldMkLst>
      </pc:sldChg>
      <pc:sldChg chg="del">
        <pc:chgData name="Drgona, Jan" userId="8107277a-43fb-42e1-8aa0-684adf187181" providerId="ADAL" clId="{E471ED43-B809-42E5-B480-86D49B9DF0B0}" dt="2023-09-08T15:21:14.053" v="0" actId="47"/>
        <pc:sldMkLst>
          <pc:docMk/>
          <pc:sldMk cId="2330080132" sldId="1519"/>
        </pc:sldMkLst>
      </pc:sldChg>
    </pc:docChg>
  </pc:docChgLst>
  <pc:docChgLst>
    <pc:chgData name="Drgona, Jan" userId="8107277a-43fb-42e1-8aa0-684adf187181" providerId="ADAL" clId="{B3D398F6-78AE-4A0D-9C9F-9D2370E0D928}"/>
    <pc:docChg chg="undo custSel modSld">
      <pc:chgData name="Drgona, Jan" userId="8107277a-43fb-42e1-8aa0-684adf187181" providerId="ADAL" clId="{B3D398F6-78AE-4A0D-9C9F-9D2370E0D928}" dt="2022-07-14T13:24:23.588" v="268"/>
      <pc:docMkLst>
        <pc:docMk/>
      </pc:docMkLst>
      <pc:sldChg chg="modSp mod">
        <pc:chgData name="Drgona, Jan" userId="8107277a-43fb-42e1-8aa0-684adf187181" providerId="ADAL" clId="{B3D398F6-78AE-4A0D-9C9F-9D2370E0D928}" dt="2022-07-14T13:09:44.118" v="146" actId="20577"/>
        <pc:sldMkLst>
          <pc:docMk/>
          <pc:sldMk cId="328018078" sldId="1116"/>
        </pc:sldMkLst>
        <pc:spChg chg="mod">
          <ac:chgData name="Drgona, Jan" userId="8107277a-43fb-42e1-8aa0-684adf187181" providerId="ADAL" clId="{B3D398F6-78AE-4A0D-9C9F-9D2370E0D928}" dt="2022-07-14T13:09:44.118" v="146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4T13:10:40.512" v="226" actId="1076"/>
        <pc:sldMkLst>
          <pc:docMk/>
          <pc:sldMk cId="3269200713" sldId="1405"/>
        </pc:sldMkLst>
        <pc:spChg chg="mod">
          <ac:chgData name="Drgona, Jan" userId="8107277a-43fb-42e1-8aa0-684adf187181" providerId="ADAL" clId="{B3D398F6-78AE-4A0D-9C9F-9D2370E0D928}" dt="2022-07-14T13:10:08.483" v="176" actId="20577"/>
          <ac:spMkLst>
            <pc:docMk/>
            <pc:sldMk cId="3269200713" sldId="1405"/>
            <ac:spMk id="3" creationId="{33C17F2E-0071-4873-A9D2-F5E688532455}"/>
          </ac:spMkLst>
        </pc:spChg>
        <pc:spChg chg="mod">
          <ac:chgData name="Drgona, Jan" userId="8107277a-43fb-42e1-8aa0-684adf187181" providerId="ADAL" clId="{B3D398F6-78AE-4A0D-9C9F-9D2370E0D928}" dt="2022-07-14T13:10:27.940" v="203" actId="1076"/>
          <ac:spMkLst>
            <pc:docMk/>
            <pc:sldMk cId="3269200713" sldId="1405"/>
            <ac:spMk id="8" creationId="{DAAF9671-E82C-4F85-9BCF-6CE7B851D40C}"/>
          </ac:spMkLst>
        </pc:spChg>
        <pc:spChg chg="mod">
          <ac:chgData name="Drgona, Jan" userId="8107277a-43fb-42e1-8aa0-684adf187181" providerId="ADAL" clId="{B3D398F6-78AE-4A0D-9C9F-9D2370E0D928}" dt="2022-07-14T13:10:40.512" v="226" actId="1076"/>
          <ac:spMkLst>
            <pc:docMk/>
            <pc:sldMk cId="3269200713" sldId="1405"/>
            <ac:spMk id="11" creationId="{1129D6F4-ECBE-4D63-B6A7-906D2CB1A976}"/>
          </ac:spMkLst>
        </pc:spChg>
      </pc:sldChg>
      <pc:sldChg chg="modSp mod">
        <pc:chgData name="Drgona, Jan" userId="8107277a-43fb-42e1-8aa0-684adf187181" providerId="ADAL" clId="{B3D398F6-78AE-4A0D-9C9F-9D2370E0D928}" dt="2022-07-13T15:14:16.556" v="16" actId="20577"/>
        <pc:sldMkLst>
          <pc:docMk/>
          <pc:sldMk cId="1814475715" sldId="1442"/>
        </pc:sldMkLst>
        <pc:spChg chg="mod">
          <ac:chgData name="Drgona, Jan" userId="8107277a-43fb-42e1-8aa0-684adf187181" providerId="ADAL" clId="{B3D398F6-78AE-4A0D-9C9F-9D2370E0D928}" dt="2022-07-13T15:14:16.556" v="16" actId="20577"/>
          <ac:spMkLst>
            <pc:docMk/>
            <pc:sldMk cId="1814475715" sldId="1442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B3D398F6-78AE-4A0D-9C9F-9D2370E0D928}" dt="2022-07-13T15:14:24.804" v="17" actId="20577"/>
        <pc:sldMkLst>
          <pc:docMk/>
          <pc:sldMk cId="3588078647" sldId="1443"/>
        </pc:sldMkLst>
        <pc:spChg chg="mod">
          <ac:chgData name="Drgona, Jan" userId="8107277a-43fb-42e1-8aa0-684adf187181" providerId="ADAL" clId="{B3D398F6-78AE-4A0D-9C9F-9D2370E0D928}" dt="2022-07-13T15:14:24.804" v="17" actId="20577"/>
          <ac:spMkLst>
            <pc:docMk/>
            <pc:sldMk cId="3588078647" sldId="1443"/>
            <ac:spMk id="3" creationId="{8CD082AD-8D44-475A-92B1-CB1D1EF77DAE}"/>
          </ac:spMkLst>
        </pc:spChg>
      </pc:sldChg>
      <pc:sldChg chg="modSp mod">
        <pc:chgData name="Drgona, Jan" userId="8107277a-43fb-42e1-8aa0-684adf187181" providerId="ADAL" clId="{B3D398F6-78AE-4A0D-9C9F-9D2370E0D928}" dt="2022-07-14T13:24:17.990" v="267" actId="20577"/>
        <pc:sldMkLst>
          <pc:docMk/>
          <pc:sldMk cId="2043156658" sldId="1492"/>
        </pc:sldMkLst>
        <pc:spChg chg="mod">
          <ac:chgData name="Drgona, Jan" userId="8107277a-43fb-42e1-8aa0-684adf187181" providerId="ADAL" clId="{B3D398F6-78AE-4A0D-9C9F-9D2370E0D928}" dt="2022-07-13T15:01:40.896" v="0"/>
          <ac:spMkLst>
            <pc:docMk/>
            <pc:sldMk cId="2043156658" sldId="1492"/>
            <ac:spMk id="4" creationId="{970B1CD6-2EEF-4914-836D-A273C98130CD}"/>
          </ac:spMkLst>
        </pc:spChg>
        <pc:spChg chg="mod">
          <ac:chgData name="Drgona, Jan" userId="8107277a-43fb-42e1-8aa0-684adf187181" providerId="ADAL" clId="{B3D398F6-78AE-4A0D-9C9F-9D2370E0D928}" dt="2022-07-13T15:01:46.395" v="1"/>
          <ac:spMkLst>
            <pc:docMk/>
            <pc:sldMk cId="2043156658" sldId="1492"/>
            <ac:spMk id="5" creationId="{FAA432C8-B8F2-4F42-9BBD-053AAD1DF7F0}"/>
          </ac:spMkLst>
        </pc:spChg>
        <pc:spChg chg="mod">
          <ac:chgData name="Drgona, Jan" userId="8107277a-43fb-42e1-8aa0-684adf187181" providerId="ADAL" clId="{B3D398F6-78AE-4A0D-9C9F-9D2370E0D928}" dt="2022-07-13T15:01:54.679" v="2"/>
          <ac:spMkLst>
            <pc:docMk/>
            <pc:sldMk cId="2043156658" sldId="1492"/>
            <ac:spMk id="15" creationId="{4E71E406-E756-4592-AA6A-57E25D90587B}"/>
          </ac:spMkLst>
        </pc:spChg>
        <pc:spChg chg="mod">
          <ac:chgData name="Drgona, Jan" userId="8107277a-43fb-42e1-8aa0-684adf187181" providerId="ADAL" clId="{B3D398F6-78AE-4A0D-9C9F-9D2370E0D928}" dt="2022-07-14T13:24:17.990" v="267" actId="20577"/>
          <ac:spMkLst>
            <pc:docMk/>
            <pc:sldMk cId="2043156658" sldId="1492"/>
            <ac:spMk id="22" creationId="{BBED949E-E385-D0AE-DD77-EEAFBB982B60}"/>
          </ac:spMkLst>
        </pc:spChg>
      </pc:sldChg>
      <pc:sldChg chg="modSp mod">
        <pc:chgData name="Drgona, Jan" userId="8107277a-43fb-42e1-8aa0-684adf187181" providerId="ADAL" clId="{B3D398F6-78AE-4A0D-9C9F-9D2370E0D928}" dt="2022-07-14T13:24:23.588" v="268"/>
        <pc:sldMkLst>
          <pc:docMk/>
          <pc:sldMk cId="2215495862" sldId="1493"/>
        </pc:sldMkLst>
        <pc:spChg chg="mod">
          <ac:chgData name="Drgona, Jan" userId="8107277a-43fb-42e1-8aa0-684adf187181" providerId="ADAL" clId="{B3D398F6-78AE-4A0D-9C9F-9D2370E0D928}" dt="2022-07-14T13:24:23.588" v="268"/>
          <ac:spMkLst>
            <pc:docMk/>
            <pc:sldMk cId="2215495862" sldId="1493"/>
            <ac:spMk id="22" creationId="{BBED949E-E385-D0AE-DD77-EEAFBB982B60}"/>
          </ac:spMkLst>
        </pc:spChg>
      </pc:sldChg>
    </pc:docChg>
  </pc:docChgLst>
  <pc:docChgLst>
    <pc:chgData name="Drgona, Jan" userId="8107277a-43fb-42e1-8aa0-684adf187181" providerId="ADAL" clId="{22E7512D-1449-4E88-9D47-736838B15733}"/>
    <pc:docChg chg="undo custSel addSld delSld modSld modSection">
      <pc:chgData name="Drgona, Jan" userId="8107277a-43fb-42e1-8aa0-684adf187181" providerId="ADAL" clId="{22E7512D-1449-4E88-9D47-736838B15733}" dt="2023-04-19T22:45:56.933" v="160" actId="20577"/>
      <pc:docMkLst>
        <pc:docMk/>
      </pc:docMkLst>
      <pc:sldChg chg="modSp add mod">
        <pc:chgData name="Drgona, Jan" userId="8107277a-43fb-42e1-8aa0-684adf187181" providerId="ADAL" clId="{22E7512D-1449-4E88-9D47-736838B15733}" dt="2023-04-19T22:45:56.933" v="160" actId="20577"/>
        <pc:sldMkLst>
          <pc:docMk/>
          <pc:sldMk cId="328018078" sldId="1116"/>
        </pc:sldMkLst>
        <pc:spChg chg="mod">
          <ac:chgData name="Drgona, Jan" userId="8107277a-43fb-42e1-8aa0-684adf187181" providerId="ADAL" clId="{22E7512D-1449-4E88-9D47-736838B15733}" dt="2023-04-19T22:45:56.933" v="160" actId="20577"/>
          <ac:spMkLst>
            <pc:docMk/>
            <pc:sldMk cId="328018078" sldId="1116"/>
            <ac:spMk id="2" creationId="{7F5FD97D-AD65-A14D-A584-DF7F474A1613}"/>
          </ac:spMkLst>
        </pc:spChg>
      </pc:sldChg>
      <pc:sldChg chg="modSp mod">
        <pc:chgData name="Drgona, Jan" userId="8107277a-43fb-42e1-8aa0-684adf187181" providerId="ADAL" clId="{22E7512D-1449-4E88-9D47-736838B15733}" dt="2023-04-19T22:42:05.924" v="8" actId="20577"/>
        <pc:sldMkLst>
          <pc:docMk/>
          <pc:sldMk cId="1152154647" sldId="1117"/>
        </pc:sldMkLst>
        <pc:spChg chg="mod">
          <ac:chgData name="Drgona, Jan" userId="8107277a-43fb-42e1-8aa0-684adf187181" providerId="ADAL" clId="{22E7512D-1449-4E88-9D47-736838B15733}" dt="2023-04-19T22:42:05.924" v="8" actId="20577"/>
          <ac:spMkLst>
            <pc:docMk/>
            <pc:sldMk cId="1152154647" sldId="1117"/>
            <ac:spMk id="2" creationId="{8BDFD0D9-1CAC-4FBD-8120-CBD5A07EB995}"/>
          </ac:spMkLst>
        </pc:spChg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2607815081" sldId="1522"/>
        </pc:sldMkLst>
      </pc:sldChg>
      <pc:sldChg chg="del">
        <pc:chgData name="Drgona, Jan" userId="8107277a-43fb-42e1-8aa0-684adf187181" providerId="ADAL" clId="{22E7512D-1449-4E88-9D47-736838B15733}" dt="2023-04-19T22:43:41.398" v="12" actId="47"/>
        <pc:sldMkLst>
          <pc:docMk/>
          <pc:sldMk cId="551474206" sldId="1524"/>
        </pc:sldMkLst>
      </pc:sldChg>
      <pc:sldChg chg="del">
        <pc:chgData name="Drgona, Jan" userId="8107277a-43fb-42e1-8aa0-684adf187181" providerId="ADAL" clId="{22E7512D-1449-4E88-9D47-736838B15733}" dt="2023-04-19T22:43:42.781" v="13" actId="47"/>
        <pc:sldMkLst>
          <pc:docMk/>
          <pc:sldMk cId="1096713922" sldId="1525"/>
        </pc:sldMkLst>
      </pc:sldChg>
      <pc:sldChg chg="modSp add mod">
        <pc:chgData name="Drgona, Jan" userId="8107277a-43fb-42e1-8aa0-684adf187181" providerId="ADAL" clId="{22E7512D-1449-4E88-9D47-736838B15733}" dt="2023-04-19T22:45:17.379" v="146" actId="20577"/>
        <pc:sldMkLst>
          <pc:docMk/>
          <pc:sldMk cId="669509557" sldId="1526"/>
        </pc:sldMkLst>
        <pc:spChg chg="mod">
          <ac:chgData name="Drgona, Jan" userId="8107277a-43fb-42e1-8aa0-684adf187181" providerId="ADAL" clId="{22E7512D-1449-4E88-9D47-736838B15733}" dt="2023-04-19T22:43:53.368" v="31" actId="20577"/>
          <ac:spMkLst>
            <pc:docMk/>
            <pc:sldMk cId="669509557" sldId="1526"/>
            <ac:spMk id="2" creationId="{7F5FD97D-AD65-A14D-A584-DF7F474A1613}"/>
          </ac:spMkLst>
        </pc:spChg>
        <pc:spChg chg="mod">
          <ac:chgData name="Drgona, Jan" userId="8107277a-43fb-42e1-8aa0-684adf187181" providerId="ADAL" clId="{22E7512D-1449-4E88-9D47-736838B15733}" dt="2023-04-19T22:44:13.699" v="56" actId="1038"/>
          <ac:spMkLst>
            <pc:docMk/>
            <pc:sldMk cId="669509557" sldId="1526"/>
            <ac:spMk id="4" creationId="{970B1CD6-2EEF-4914-836D-A273C98130CD}"/>
          </ac:spMkLst>
        </pc:spChg>
        <pc:spChg chg="mod">
          <ac:chgData name="Drgona, Jan" userId="8107277a-43fb-42e1-8aa0-684adf187181" providerId="ADAL" clId="{22E7512D-1449-4E88-9D47-736838B15733}" dt="2023-04-19T22:44:51.290" v="104" actId="20577"/>
          <ac:spMkLst>
            <pc:docMk/>
            <pc:sldMk cId="669509557" sldId="1526"/>
            <ac:spMk id="15" creationId="{4E71E406-E756-4592-AA6A-57E25D90587B}"/>
          </ac:spMkLst>
        </pc:spChg>
        <pc:spChg chg="mod">
          <ac:chgData name="Drgona, Jan" userId="8107277a-43fb-42e1-8aa0-684adf187181" providerId="ADAL" clId="{22E7512D-1449-4E88-9D47-736838B15733}" dt="2023-04-19T22:45:02.230" v="134" actId="14100"/>
          <ac:spMkLst>
            <pc:docMk/>
            <pc:sldMk cId="669509557" sldId="1526"/>
            <ac:spMk id="16" creationId="{043458B2-0D42-4243-B642-7ADD4DEB12DC}"/>
          </ac:spMkLst>
        </pc:spChg>
        <pc:spChg chg="mod">
          <ac:chgData name="Drgona, Jan" userId="8107277a-43fb-42e1-8aa0-684adf187181" providerId="ADAL" clId="{22E7512D-1449-4E88-9D47-736838B15733}" dt="2023-04-19T22:45:17.379" v="146" actId="20577"/>
          <ac:spMkLst>
            <pc:docMk/>
            <pc:sldMk cId="669509557" sldId="1526"/>
            <ac:spMk id="22" creationId="{BBED949E-E385-D0AE-DD77-EEAFBB982B60}"/>
          </ac:spMkLst>
        </pc:spChg>
      </pc:sldChg>
      <pc:sldChg chg="del">
        <pc:chgData name="Drgona, Jan" userId="8107277a-43fb-42e1-8aa0-684adf187181" providerId="ADAL" clId="{22E7512D-1449-4E88-9D47-736838B15733}" dt="2023-04-19T22:43:15.397" v="9" actId="47"/>
        <pc:sldMkLst>
          <pc:docMk/>
          <pc:sldMk cId="1406127762" sldId="1526"/>
        </pc:sldMkLst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2988280245" sldId="1527"/>
        </pc:sldMkLst>
      </pc:sldChg>
      <pc:sldChg chg="add">
        <pc:chgData name="Drgona, Jan" userId="8107277a-43fb-42e1-8aa0-684adf187181" providerId="ADAL" clId="{22E7512D-1449-4E88-9D47-736838B15733}" dt="2023-04-19T22:43:37.766" v="11"/>
        <pc:sldMkLst>
          <pc:docMk/>
          <pc:sldMk cId="1173219670" sldId="15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September 8,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9/8/2023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9/8/2023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9/8/2023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9/8/2023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9/8/2023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9/8/2023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9/8/2023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gif"/><Relationship Id="rId9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jpeg"/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5" Type="http://schemas.openxmlformats.org/officeDocument/2006/relationships/image" Target="../media/image76.jpeg"/><Relationship Id="rId15" Type="http://schemas.openxmlformats.org/officeDocument/2006/relationships/image" Target="../media/image86.jpe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g"/><Relationship Id="rId14" Type="http://schemas.openxmlformats.org/officeDocument/2006/relationships/image" Target="../media/image8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tif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dynamical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September 8,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James Koch, Shrirang Abhyankar, Ethan King, </a:t>
            </a:r>
            <a:r>
              <a:rPr lang="en-US" sz="1400" dirty="0"/>
              <a:t>Wenceslao Shaw Cortez,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-apple-system"/>
              </a:rPr>
              <a:t>AIRES 4 workshop, ORNL, </a:t>
            </a:r>
            <a:r>
              <a:rPr lang="en-US" sz="1600" dirty="0" err="1">
                <a:latin typeface="-apple-system"/>
              </a:rPr>
              <a:t>Knoxwille</a:t>
            </a:r>
            <a:r>
              <a:rPr lang="en-US" sz="1600" dirty="0">
                <a:latin typeface="-apple-system"/>
              </a:rPr>
              <a:t>, TN</a:t>
            </a:r>
            <a:endParaRPr lang="en-US" sz="15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7"/>
          <a:stretch/>
        </p:blipFill>
        <p:spPr>
          <a:xfrm>
            <a:off x="9223513" y="4676004"/>
            <a:ext cx="2262098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96" y="1931510"/>
            <a:ext cx="3778238" cy="2833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89" t="7155"/>
          <a:stretch/>
        </p:blipFill>
        <p:spPr>
          <a:xfrm>
            <a:off x="7144325" y="4873475"/>
            <a:ext cx="2032198" cy="1871857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969066" y="1782814"/>
            <a:ext cx="2675841" cy="20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Stability analysis and guarantees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1377" y="1413482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003853" y="3938135"/>
            <a:ext cx="4989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Code generation and edge deployment for automated scientific experiments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07A949-1031-2239-144E-69F32AD14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78" y="4760364"/>
            <a:ext cx="2776590" cy="1871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51F898-7455-8613-A109-984A71E74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929" y="5188205"/>
            <a:ext cx="2630361" cy="891724"/>
          </a:xfrm>
          <a:prstGeom prst="rect">
            <a:avLst/>
          </a:prstGeom>
        </p:spPr>
      </p:pic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17929" y="1850494"/>
            <a:ext cx="2764735" cy="19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Optimal control of differentiable digital twin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DDEE816-DEED-4DD2-A1D0-9883BB2A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3" y="2004348"/>
            <a:ext cx="7811784" cy="28449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E9D3A-AFCB-4695-A95C-61011EC9AAD5}"/>
              </a:ext>
            </a:extLst>
          </p:cNvPr>
          <p:cNvCxnSpPr>
            <a:cxnSpLocks/>
          </p:cNvCxnSpPr>
          <p:nvPr/>
        </p:nvCxnSpPr>
        <p:spPr>
          <a:xfrm>
            <a:off x="1569808" y="4959582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811D1-40EE-4FF8-96D3-D5855964F203}"/>
              </a:ext>
            </a:extLst>
          </p:cNvPr>
          <p:cNvSpPr/>
          <p:nvPr/>
        </p:nvSpPr>
        <p:spPr>
          <a:xfrm>
            <a:off x="970556" y="5104736"/>
            <a:ext cx="3164122" cy="1118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Optimization over </a:t>
            </a:r>
            <a:r>
              <a:rPr lang="en-US" sz="1667" b="1" dirty="0">
                <a:solidFill>
                  <a:schemeClr val="accent2"/>
                </a:solidFill>
              </a:rPr>
              <a:t>design parameters </a:t>
            </a:r>
            <a:r>
              <a:rPr lang="en-US" sz="1667" dirty="0">
                <a:solidFill>
                  <a:schemeClr val="accent2"/>
                </a:solidFill>
              </a:rPr>
              <a:t>representing different </a:t>
            </a:r>
            <a:r>
              <a:rPr lang="en-US" sz="1667" b="1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5A1FB-028F-4BCB-9D8F-110852D675A6}"/>
              </a:ext>
            </a:extLst>
          </p:cNvPr>
          <p:cNvSpPr/>
          <p:nvPr/>
        </p:nvSpPr>
        <p:spPr>
          <a:xfrm>
            <a:off x="3489381" y="5069900"/>
            <a:ext cx="4417198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Differentiable system model allows for </a:t>
            </a:r>
            <a:r>
              <a:rPr lang="en-US" sz="1667" b="1" dirty="0">
                <a:solidFill>
                  <a:schemeClr val="accent2"/>
                </a:solidFill>
              </a:rPr>
              <a:t>counterfactual reasoning </a:t>
            </a:r>
            <a:r>
              <a:rPr lang="en-US" sz="1667" dirty="0">
                <a:solidFill>
                  <a:schemeClr val="accent2"/>
                </a:solidFill>
              </a:rPr>
              <a:t>based on forward simulations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8AEF9-588A-40FD-A823-0F7FADC710DF}"/>
              </a:ext>
            </a:extLst>
          </p:cNvPr>
          <p:cNvSpPr/>
          <p:nvPr/>
        </p:nvSpPr>
        <p:spPr>
          <a:xfrm>
            <a:off x="7709089" y="5104736"/>
            <a:ext cx="3474637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Evaluate </a:t>
            </a:r>
            <a:r>
              <a:rPr lang="en-US" sz="1667" b="1" dirty="0">
                <a:solidFill>
                  <a:schemeClr val="accent2"/>
                </a:solidFill>
              </a:rPr>
              <a:t>quality of the soliton</a:t>
            </a:r>
            <a:r>
              <a:rPr lang="en-US" sz="1667" dirty="0">
                <a:solidFill>
                  <a:schemeClr val="accent2"/>
                </a:solidFill>
              </a:rPr>
              <a:t> based on domain specific metrics</a:t>
            </a:r>
          </a:p>
        </p:txBody>
      </p:sp>
    </p:spTree>
    <p:extLst>
      <p:ext uri="{BB962C8B-B14F-4D97-AF65-F5344CB8AC3E}">
        <p14:creationId xmlns:p14="http://schemas.microsoft.com/office/powerpoint/2010/main" val="2126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867361" cy="868093"/>
          </a:xfrm>
        </p:spPr>
        <p:txBody>
          <a:bodyPr/>
          <a:lstStyle/>
          <a:p>
            <a:r>
              <a:rPr lang="en-US" sz="2400" dirty="0"/>
              <a:t>Learning Stable Policies with Neural Lyapunov Functions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35398" y="6268318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Mukherjee, Ján Drgoňa, Aaron Tuor, Mahantesh Halappanavar, Draguna Vrabie, </a:t>
            </a:r>
            <a:r>
              <a:rPr lang="en-US" sz="1400" b="1" dirty="0"/>
              <a:t>Neural Lyapunov Differentiable Predictive Control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638761" cy="842751"/>
          </a:xfrm>
        </p:spPr>
        <p:txBody>
          <a:bodyPr/>
          <a:lstStyle/>
          <a:p>
            <a:r>
              <a:rPr lang="en-US" sz="2400" dirty="0"/>
              <a:t>Learning Safe Policies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344334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Cortez, et al., </a:t>
            </a:r>
            <a:r>
              <a:rPr lang="en-US" sz="1400" b="1" dirty="0"/>
              <a:t>Differentiable Predictive Control with Safety Guarantees: A Control Barrier Function Approach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</a:t>
            </a:r>
            <a:r>
              <a:rPr lang="en-US" sz="1400" b="1" u="none" strike="noStrike" dirty="0"/>
              <a:t>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307505"/>
            <a:ext cx="7470913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5928086"/>
            <a:ext cx="422578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Aaron Tuor, Elliott Skomski, Soumya Vasisht, Draguna Vrabie, </a:t>
            </a:r>
            <a:r>
              <a:rPr lang="en-US" sz="1400" b="1" dirty="0"/>
              <a:t>Deep Learning Explicit Differentiable Predictive Control Laws for Buildings</a:t>
            </a:r>
            <a:r>
              <a:rPr lang="en-US" sz="14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622955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172739" cy="1092483"/>
          </a:xfrm>
        </p:spPr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and </a:t>
            </a:r>
            <a:r>
              <a:rPr lang="en-US"/>
              <a:t>control policies for </a:t>
            </a:r>
            <a:r>
              <a:rPr lang="en-US" dirty="0"/>
              <a:t>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1" y="1354131"/>
            <a:ext cx="2767172" cy="365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0"/>
            <a:ext cx="5429814" cy="37847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919857"/>
            <a:ext cx="5354642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Karol </a:t>
            </a:r>
            <a:r>
              <a:rPr lang="en-US" sz="1400" dirty="0" err="1"/>
              <a:t>Kis</a:t>
            </a:r>
            <a:r>
              <a:rPr lang="en-US" sz="1400" dirty="0"/>
              <a:t>, Aaron Tuor, Draguna Vrabie, Martin Klauco,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7373178" y="5691848"/>
            <a:ext cx="367561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/>
              <a:t>Open-source scientific machine learning</a:t>
            </a:r>
            <a:r>
              <a:rPr lang="en-US" sz="2000"/>
              <a:t> (</a:t>
            </a:r>
            <a:r>
              <a:rPr lang="en-US" sz="2000" b="1"/>
              <a:t>SciML</a:t>
            </a:r>
            <a:r>
              <a:rPr lang="en-US" sz="2000"/>
              <a:t>) toolbox in PyTorch for integrating deep learning, constrained optimization, and physics-based modeling</a:t>
            </a:r>
            <a:endParaRPr lang="en-US" sz="1800" b="1"/>
          </a:p>
          <a:p>
            <a:r>
              <a:rPr lang="en-US" sz="1800" b="1"/>
              <a:t>Physics-informed machine learning </a:t>
            </a:r>
          </a:p>
          <a:p>
            <a:r>
              <a:rPr lang="en-US" sz="1800" b="1"/>
              <a:t>Data-driven modeling of complex systems</a:t>
            </a:r>
          </a:p>
          <a:p>
            <a:r>
              <a:rPr lang="en-US" sz="1800" b="1"/>
              <a:t>Optimal control of complex systems</a:t>
            </a:r>
          </a:p>
          <a:p>
            <a:r>
              <a:rPr lang="en-US" sz="1800" b="1"/>
              <a:t>Constrained optimization for optimal design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904783" y="3028932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230551" y="1486297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0F1828-E375-455F-9BE9-8D24DEE349FD}"/>
              </a:ext>
            </a:extLst>
          </p:cNvPr>
          <p:cNvSpPr txBox="1">
            <a:spLocks/>
          </p:cNvSpPr>
          <p:nvPr/>
        </p:nvSpPr>
        <p:spPr>
          <a:xfrm>
            <a:off x="4818953" y="3051805"/>
            <a:ext cx="1447245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Zhao Chen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6473392" y="3059368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EB60E25-0F88-4EE1-8CDE-261CB7A2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4913635" y="1501384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6590107" y="1495409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9790559" y="494666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60" y="340180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559739" y="3110800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501506" y="1508263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9706387" y="3061903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7" b="6157"/>
          <a:stretch/>
        </p:blipFill>
        <p:spPr>
          <a:xfrm>
            <a:off x="9838297" y="1479913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234292" y="1501384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112194" y="3037145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4926793" y="3379317"/>
            <a:ext cx="1267808" cy="15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4799809" y="4932573"/>
            <a:ext cx="150207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270572" y="3402845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037504" y="4942262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594680" y="3400615"/>
            <a:ext cx="1352563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594680" y="4947708"/>
            <a:ext cx="133203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199045" y="3338381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949609" y="4928507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366854" y="4967660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528556" y="3345944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dirty="0"/>
              <a:t>Challenges of Digital Twins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6788425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Challenges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Data-driven predictive modeling and verification</a:t>
            </a:r>
          </a:p>
          <a:p>
            <a:pPr lvl="1"/>
            <a:r>
              <a:rPr lang="en-US" sz="1600" dirty="0"/>
              <a:t>Simulation of complex multi-scale systems of systems </a:t>
            </a:r>
          </a:p>
          <a:p>
            <a:pPr lvl="1"/>
            <a:r>
              <a:rPr lang="en-US" sz="1600" dirty="0"/>
              <a:t>Optimal control and design of complex systems</a:t>
            </a:r>
          </a:p>
          <a:p>
            <a:r>
              <a:rPr lang="en-US" sz="1800" b="1" dirty="0"/>
              <a:t>Emerging solution</a:t>
            </a:r>
            <a:r>
              <a:rPr lang="en-US" sz="1933" dirty="0"/>
              <a:t>: </a:t>
            </a:r>
          </a:p>
          <a:p>
            <a:pPr lvl="1"/>
            <a:r>
              <a:rPr lang="en-US" sz="1600" dirty="0"/>
              <a:t>Scientific Machine Learning connecting physics and AI domains</a:t>
            </a:r>
          </a:p>
          <a:p>
            <a:pPr marL="457182" lvl="1" indent="0">
              <a:buNone/>
            </a:pPr>
            <a:endParaRPr lang="en-US" sz="16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312928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 for Digital Twins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 for Digital Twins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 for Digital Twins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nm.blocks.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nm.maps.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nm.loss.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nm.problem.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Graph Neural Networks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Networked Dynamical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pic>
        <p:nvPicPr>
          <p:cNvPr id="9218" name="Picture 2" descr="A Comprehensive Introduction to Graph Neural Networks (GNNs) | DataCamp">
            <a:extLst>
              <a:ext uri="{FF2B5EF4-FFF2-40B4-BE49-F238E27FC236}">
                <a16:creationId xmlns:a16="http://schemas.microsoft.com/office/drawing/2014/main" id="{0A29A181-F1ED-007E-C6EC-2CFC9F645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94" y="1623392"/>
            <a:ext cx="3530964" cy="26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14201" y="4142470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Differential Equation Solvers</a:t>
            </a:r>
            <a:endParaRPr lang="en-US" dirty="0"/>
          </a:p>
        </p:txBody>
      </p:sp>
      <p:pic>
        <p:nvPicPr>
          <p:cNvPr id="9220" name="Picture 4" descr="Duffing_phase">
            <a:extLst>
              <a:ext uri="{FF2B5EF4-FFF2-40B4-BE49-F238E27FC236}">
                <a16:creationId xmlns:a16="http://schemas.microsoft.com/office/drawing/2014/main" id="{BBDC114D-BC58-3163-1708-5E6043DE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074" y="4621089"/>
            <a:ext cx="2889343" cy="21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07" t="39881" b="26510"/>
          <a:stretch/>
        </p:blipFill>
        <p:spPr>
          <a:xfrm>
            <a:off x="1249733" y="1958252"/>
            <a:ext cx="4794705" cy="19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68077" y="4929618"/>
            <a:ext cx="367561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822682" y="6177775"/>
            <a:ext cx="1049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James Koch, et al., </a:t>
            </a:r>
            <a:r>
              <a:rPr lang="en-US" sz="1400" b="1" dirty="0"/>
              <a:t>Structural Inference of Networked Dynamical Systems with Universal Differential Equations</a:t>
            </a:r>
            <a:r>
              <a:rPr lang="en-US" sz="1400" dirty="0"/>
              <a:t>, Chaos: An interdisciplinary Journal of Nonlinear Science, </a:t>
            </a:r>
            <a:r>
              <a:rPr lang="en-US" sz="1400" b="0" i="0" u="sng" dirty="0">
                <a:solidFill>
                  <a:srgbClr val="0066CC"/>
                </a:solidFill>
                <a:effectLst/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4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F80048-CD26-48B6-8ED5-5B2FD741F3F8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c6c6d48-82b9-425a-a95d-3c7cf5d4dbf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27946</TotalTime>
  <Words>1207</Words>
  <Application>Microsoft Office PowerPoint</Application>
  <PresentationFormat>Widescreen</PresentationFormat>
  <Paragraphs>165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-apple-system</vt:lpstr>
      <vt:lpstr>Arial</vt:lpstr>
      <vt:lpstr>Calibri</vt:lpstr>
      <vt:lpstr>Consolas</vt:lpstr>
      <vt:lpstr>Helvetica</vt:lpstr>
      <vt:lpstr>Lucida Grande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dynamical systems  </vt:lpstr>
      <vt:lpstr>Challenges of Digital Twins</vt:lpstr>
      <vt:lpstr>Landscape of Solution Methods for Digital Twins</vt:lpstr>
      <vt:lpstr>Landscape of Solution Tools for Digital Twins </vt:lpstr>
      <vt:lpstr>Landscape of Solution Tools for Digital Twins  </vt:lpstr>
      <vt:lpstr>Differentiable Programming Enables Scientific Machine Learning </vt:lpstr>
      <vt:lpstr>NeuroMANCER: a Scientific Machine Learning Library</vt:lpstr>
      <vt:lpstr>Data-driven Modeling Capabilities in Neuromancer</vt:lpstr>
      <vt:lpstr>Networked Dynamical Systems via Universal Differential Equations</vt:lpstr>
      <vt:lpstr>Optimal Control Capabilities in Neuromancer</vt:lpstr>
      <vt:lpstr>Differentiable Predictive Control (DPC)</vt:lpstr>
      <vt:lpstr>Learning Stable Policies with Neural Lyapunov Functions</vt:lpstr>
      <vt:lpstr>Learning Safe Policies with Control Barrier Functions</vt:lpstr>
      <vt:lpstr>Economic Differentiable Predictive Control of Building Energy System</vt:lpstr>
      <vt:lpstr>Dynamics-Aware Economic Redispatch via Differentiable Predictive Control</vt:lpstr>
      <vt:lpstr>Edge Deployment of Differentiable Predictive Control</vt:lpstr>
      <vt:lpstr>NeuroMANCER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784</cp:revision>
  <cp:lastPrinted>2019-12-16T18:31:13Z</cp:lastPrinted>
  <dcterms:created xsi:type="dcterms:W3CDTF">2018-09-04T17:32:37Z</dcterms:created>
  <dcterms:modified xsi:type="dcterms:W3CDTF">2023-09-08T15:21:15Z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